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58" r:id="rId1"/>
    <p:sldMasterId id="2147483785" r:id="rId2"/>
    <p:sldMasterId id="2147483875" r:id="rId3"/>
    <p:sldMasterId id="2147483923" r:id="rId4"/>
    <p:sldMasterId id="2147483901" r:id="rId5"/>
    <p:sldMasterId id="2147483912" r:id="rId6"/>
  </p:sldMasterIdLst>
  <p:notesMasterIdLst>
    <p:notesMasterId r:id="rId22"/>
  </p:notesMasterIdLst>
  <p:handoutMasterIdLst>
    <p:handoutMasterId r:id="rId23"/>
  </p:handoutMasterIdLst>
  <p:sldIdLst>
    <p:sldId id="400" r:id="rId7"/>
    <p:sldId id="393" r:id="rId8"/>
    <p:sldId id="319" r:id="rId9"/>
    <p:sldId id="401" r:id="rId10"/>
    <p:sldId id="318" r:id="rId11"/>
    <p:sldId id="403" r:id="rId12"/>
    <p:sldId id="404" r:id="rId13"/>
    <p:sldId id="402" r:id="rId14"/>
    <p:sldId id="408" r:id="rId15"/>
    <p:sldId id="409" r:id="rId16"/>
    <p:sldId id="405" r:id="rId17"/>
    <p:sldId id="407" r:id="rId18"/>
    <p:sldId id="410" r:id="rId19"/>
    <p:sldId id="399" r:id="rId20"/>
    <p:sldId id="406" r:id="rId21"/>
  </p:sldIdLst>
  <p:sldSz cx="12192000" cy="6858000"/>
  <p:notesSz cx="7099300" cy="10234613"/>
  <p:defaultTextStyle>
    <a:defPPr>
      <a:defRPr lang="en-US"/>
    </a:defPPr>
    <a:lvl1pPr marL="0" algn="l" defTabSz="872227" rtl="0" eaLnBrk="1" latinLnBrk="0" hangingPunct="1">
      <a:defRPr sz="1800" kern="1200">
        <a:solidFill>
          <a:schemeClr val="tx1"/>
        </a:solidFill>
        <a:latin typeface="+mn-lt"/>
        <a:ea typeface="+mn-ea"/>
        <a:cs typeface="+mn-cs"/>
      </a:defRPr>
    </a:lvl1pPr>
    <a:lvl2pPr marL="436114" algn="l" defTabSz="872227" rtl="0" eaLnBrk="1" latinLnBrk="0" hangingPunct="1">
      <a:defRPr sz="1800" kern="1200">
        <a:solidFill>
          <a:schemeClr val="tx1"/>
        </a:solidFill>
        <a:latin typeface="+mn-lt"/>
        <a:ea typeface="+mn-ea"/>
        <a:cs typeface="+mn-cs"/>
      </a:defRPr>
    </a:lvl2pPr>
    <a:lvl3pPr marL="872227" algn="l" defTabSz="872227" rtl="0" eaLnBrk="1" latinLnBrk="0" hangingPunct="1">
      <a:defRPr sz="1800" kern="1200">
        <a:solidFill>
          <a:schemeClr val="tx1"/>
        </a:solidFill>
        <a:latin typeface="+mn-lt"/>
        <a:ea typeface="+mn-ea"/>
        <a:cs typeface="+mn-cs"/>
      </a:defRPr>
    </a:lvl3pPr>
    <a:lvl4pPr marL="1308340" algn="l" defTabSz="872227" rtl="0" eaLnBrk="1" latinLnBrk="0" hangingPunct="1">
      <a:defRPr sz="1800" kern="1200">
        <a:solidFill>
          <a:schemeClr val="tx1"/>
        </a:solidFill>
        <a:latin typeface="+mn-lt"/>
        <a:ea typeface="+mn-ea"/>
        <a:cs typeface="+mn-cs"/>
      </a:defRPr>
    </a:lvl4pPr>
    <a:lvl5pPr marL="1744454" algn="l" defTabSz="872227" rtl="0" eaLnBrk="1" latinLnBrk="0" hangingPunct="1">
      <a:defRPr sz="1800" kern="1200">
        <a:solidFill>
          <a:schemeClr val="tx1"/>
        </a:solidFill>
        <a:latin typeface="+mn-lt"/>
        <a:ea typeface="+mn-ea"/>
        <a:cs typeface="+mn-cs"/>
      </a:defRPr>
    </a:lvl5pPr>
    <a:lvl6pPr marL="2180567" algn="l" defTabSz="872227" rtl="0" eaLnBrk="1" latinLnBrk="0" hangingPunct="1">
      <a:defRPr sz="1800" kern="1200">
        <a:solidFill>
          <a:schemeClr val="tx1"/>
        </a:solidFill>
        <a:latin typeface="+mn-lt"/>
        <a:ea typeface="+mn-ea"/>
        <a:cs typeface="+mn-cs"/>
      </a:defRPr>
    </a:lvl6pPr>
    <a:lvl7pPr marL="2616681" algn="l" defTabSz="872227" rtl="0" eaLnBrk="1" latinLnBrk="0" hangingPunct="1">
      <a:defRPr sz="1800" kern="1200">
        <a:solidFill>
          <a:schemeClr val="tx1"/>
        </a:solidFill>
        <a:latin typeface="+mn-lt"/>
        <a:ea typeface="+mn-ea"/>
        <a:cs typeface="+mn-cs"/>
      </a:defRPr>
    </a:lvl7pPr>
    <a:lvl8pPr marL="3052795" algn="l" defTabSz="872227" rtl="0" eaLnBrk="1" latinLnBrk="0" hangingPunct="1">
      <a:defRPr sz="1800" kern="1200">
        <a:solidFill>
          <a:schemeClr val="tx1"/>
        </a:solidFill>
        <a:latin typeface="+mn-lt"/>
        <a:ea typeface="+mn-ea"/>
        <a:cs typeface="+mn-cs"/>
      </a:defRPr>
    </a:lvl8pPr>
    <a:lvl9pPr marL="3488908" algn="l" defTabSz="87222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 userDrawn="1">
          <p15:clr>
            <a:srgbClr val="A4A3A4"/>
          </p15:clr>
        </p15:guide>
        <p15:guide id="3" orient="horz" pos="4110" userDrawn="1">
          <p15:clr>
            <a:srgbClr val="A4A3A4"/>
          </p15:clr>
        </p15:guide>
        <p15:guide id="6" pos="272" userDrawn="1">
          <p15:clr>
            <a:srgbClr val="A4A3A4"/>
          </p15:clr>
        </p15:guide>
        <p15:guide id="7" pos="7408" userDrawn="1">
          <p15:clr>
            <a:srgbClr val="A4A3A4"/>
          </p15:clr>
        </p15:guide>
        <p15:guide id="8" pos="1240" userDrawn="1">
          <p15:clr>
            <a:srgbClr val="A4A3A4"/>
          </p15:clr>
        </p15:guide>
        <p15:guide id="9" pos="1504" userDrawn="1">
          <p15:clr>
            <a:srgbClr val="A4A3A4"/>
          </p15:clr>
        </p15:guide>
        <p15:guide id="10" pos="2472" userDrawn="1">
          <p15:clr>
            <a:srgbClr val="A4A3A4"/>
          </p15:clr>
        </p15:guide>
        <p15:guide id="11" pos="2736" userDrawn="1">
          <p15:clr>
            <a:srgbClr val="A4A3A4"/>
          </p15:clr>
        </p15:guide>
        <p15:guide id="12" pos="3704" userDrawn="1">
          <p15:clr>
            <a:srgbClr val="A4A3A4"/>
          </p15:clr>
        </p15:guide>
        <p15:guide id="13" pos="3976" userDrawn="1">
          <p15:clr>
            <a:srgbClr val="A4A3A4"/>
          </p15:clr>
        </p15:guide>
        <p15:guide id="14" pos="4936" userDrawn="1">
          <p15:clr>
            <a:srgbClr val="A4A3A4"/>
          </p15:clr>
        </p15:guide>
        <p15:guide id="15" pos="5208" userDrawn="1">
          <p15:clr>
            <a:srgbClr val="A4A3A4"/>
          </p15:clr>
        </p15:guide>
        <p15:guide id="16" pos="6176" userDrawn="1">
          <p15:clr>
            <a:srgbClr val="A4A3A4"/>
          </p15:clr>
        </p15:guide>
        <p15:guide id="17" pos="64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264"/>
    <a:srgbClr val="558E62"/>
    <a:srgbClr val="FCDF0A"/>
    <a:srgbClr val="FFF907"/>
    <a:srgbClr val="C6B96D"/>
    <a:srgbClr val="818181"/>
    <a:srgbClr val="BE5252"/>
    <a:srgbClr val="6BB2C2"/>
    <a:srgbClr val="6F90C2"/>
    <a:srgbClr val="CDC6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9EB4C4-A950-4AA6-AE66-89CCF7E4605E}" v="126" dt="2021-03-23T09:41:16.633"/>
  </p1510:revLst>
</p1510:revInfo>
</file>

<file path=ppt/tableStyles.xml><?xml version="1.0" encoding="utf-8"?>
<a:tblStyleLst xmlns:a="http://schemas.openxmlformats.org/drawingml/2006/main" def="{C22C7E71-98F0-413F-AC44-CD81E9D5B9E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C22C7E71-98F0-413F-AC44-CD81E9D5B9EE}" styleName="Gleeds">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noFill/>
        </a:fill>
      </a:tcStyle>
    </a:wholeTbl>
    <a:band1H>
      <a:tcStyle>
        <a:tcBdr>
          <a:bottom>
            <a:ln w="12700" cmpd="sng">
              <a:solidFill>
                <a:schemeClr val="accent1"/>
              </a:solidFill>
            </a:ln>
          </a:bottom>
        </a:tcBdr>
        <a:fill>
          <a:solidFill>
            <a:schemeClr val="accent1">
              <a:alpha val="20000"/>
            </a:schemeClr>
          </a:solidFill>
        </a:fill>
      </a:tcStyle>
    </a:band1H>
    <a:band2H>
      <a:tcStyle>
        <a:tcBdr>
          <a:bottom>
            <a:ln w="12700" cmpd="sng">
              <a:solidFill>
                <a:schemeClr val="accent1"/>
              </a:solidFill>
            </a:ln>
          </a:bottom>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706" autoAdjust="0"/>
    <p:restoredTop sz="95652" autoAdjust="0"/>
  </p:normalViewPr>
  <p:slideViewPr>
    <p:cSldViewPr>
      <p:cViewPr>
        <p:scale>
          <a:sx n="90" d="100"/>
          <a:sy n="90" d="100"/>
        </p:scale>
        <p:origin x="510" y="426"/>
      </p:cViewPr>
      <p:guideLst>
        <p:guide orient="horz" pos="210"/>
        <p:guide orient="horz" pos="4110"/>
        <p:guide pos="272"/>
        <p:guide pos="7408"/>
        <p:guide pos="1240"/>
        <p:guide pos="1504"/>
        <p:guide pos="2472"/>
        <p:guide pos="2736"/>
        <p:guide pos="3704"/>
        <p:guide pos="3976"/>
        <p:guide pos="4936"/>
        <p:guide pos="5208"/>
        <p:guide pos="6176"/>
        <p:guide pos="64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5" d="100"/>
          <a:sy n="75" d="100"/>
        </p:scale>
        <p:origin x="3954" y="66"/>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zena Hallam" userId="b55628f2-118d-4882-9ee9-415f6d4c791c" providerId="ADAL" clId="{887336C4-6D27-4795-B9A6-B5713A9F7479}"/>
    <pc:docChg chg="undo custSel addSld delSld modSld sldOrd modMainMaster">
      <pc:chgData name="Marzena Hallam" userId="b55628f2-118d-4882-9ee9-415f6d4c791c" providerId="ADAL" clId="{887336C4-6D27-4795-B9A6-B5713A9F7479}" dt="2021-03-16T07:47:14.684" v="1020" actId="1076"/>
      <pc:docMkLst>
        <pc:docMk/>
      </pc:docMkLst>
      <pc:sldChg chg="del">
        <pc:chgData name="Marzena Hallam" userId="b55628f2-118d-4882-9ee9-415f6d4c791c" providerId="ADAL" clId="{887336C4-6D27-4795-B9A6-B5713A9F7479}" dt="2021-02-15T08:08:23.279" v="386" actId="47"/>
        <pc:sldMkLst>
          <pc:docMk/>
          <pc:sldMk cId="2973446940" sldId="256"/>
        </pc:sldMkLst>
      </pc:sldChg>
      <pc:sldChg chg="del">
        <pc:chgData name="Marzena Hallam" userId="b55628f2-118d-4882-9ee9-415f6d4c791c" providerId="ADAL" clId="{887336C4-6D27-4795-B9A6-B5713A9F7479}" dt="2021-02-15T08:08:30.161" v="387" actId="47"/>
        <pc:sldMkLst>
          <pc:docMk/>
          <pc:sldMk cId="949572372" sldId="257"/>
        </pc:sldMkLst>
      </pc:sldChg>
      <pc:sldChg chg="addSp delSp modSp add del mod modNotesTx">
        <pc:chgData name="Marzena Hallam" userId="b55628f2-118d-4882-9ee9-415f6d4c791c" providerId="ADAL" clId="{887336C4-6D27-4795-B9A6-B5713A9F7479}" dt="2021-02-15T09:35:20.152" v="749" actId="122"/>
        <pc:sldMkLst>
          <pc:docMk/>
          <pc:sldMk cId="244701321" sldId="318"/>
        </pc:sldMkLst>
        <pc:spChg chg="add mod">
          <ac:chgData name="Marzena Hallam" userId="b55628f2-118d-4882-9ee9-415f6d4c791c" providerId="ADAL" clId="{887336C4-6D27-4795-B9A6-B5713A9F7479}" dt="2021-02-15T09:23:48.669" v="593" actId="207"/>
          <ac:spMkLst>
            <pc:docMk/>
            <pc:sldMk cId="244701321" sldId="318"/>
            <ac:spMk id="2" creationId="{C73333D5-C24E-4847-8436-B73D9FF2341A}"/>
          </ac:spMkLst>
        </pc:spChg>
        <pc:spChg chg="mod">
          <ac:chgData name="Marzena Hallam" userId="b55628f2-118d-4882-9ee9-415f6d4c791c" providerId="ADAL" clId="{887336C4-6D27-4795-B9A6-B5713A9F7479}" dt="2021-02-15T09:23:48.669" v="593" actId="207"/>
          <ac:spMkLst>
            <pc:docMk/>
            <pc:sldMk cId="244701321" sldId="318"/>
            <ac:spMk id="3" creationId="{16C7A1CD-58C7-4468-A63A-7B9E9689FC18}"/>
          </ac:spMkLst>
        </pc:spChg>
        <pc:spChg chg="add mod ord">
          <ac:chgData name="Marzena Hallam" userId="b55628f2-118d-4882-9ee9-415f6d4c791c" providerId="ADAL" clId="{887336C4-6D27-4795-B9A6-B5713A9F7479}" dt="2021-02-15T09:23:34.866" v="592" actId="167"/>
          <ac:spMkLst>
            <pc:docMk/>
            <pc:sldMk cId="244701321" sldId="318"/>
            <ac:spMk id="18" creationId="{0D31C7B2-D449-459D-AC6C-A8CC8ECF16B7}"/>
          </ac:spMkLst>
        </pc:spChg>
        <pc:spChg chg="del">
          <ac:chgData name="Marzena Hallam" userId="b55628f2-118d-4882-9ee9-415f6d4c791c" providerId="ADAL" clId="{887336C4-6D27-4795-B9A6-B5713A9F7479}" dt="2021-02-15T08:59:15.590" v="398" actId="478"/>
          <ac:spMkLst>
            <pc:docMk/>
            <pc:sldMk cId="244701321" sldId="318"/>
            <ac:spMk id="31" creationId="{B367F615-9B31-4D23-9BF0-11C5CDFADFA6}"/>
          </ac:spMkLst>
        </pc:spChg>
        <pc:spChg chg="del">
          <ac:chgData name="Marzena Hallam" userId="b55628f2-118d-4882-9ee9-415f6d4c791c" providerId="ADAL" clId="{887336C4-6D27-4795-B9A6-B5713A9F7479}" dt="2021-02-15T08:59:15.590" v="398" actId="478"/>
          <ac:spMkLst>
            <pc:docMk/>
            <pc:sldMk cId="244701321" sldId="318"/>
            <ac:spMk id="33" creationId="{FEF1B5E0-4EFA-42D2-A8D4-96DB85646095}"/>
          </ac:spMkLst>
        </pc:spChg>
        <pc:spChg chg="del">
          <ac:chgData name="Marzena Hallam" userId="b55628f2-118d-4882-9ee9-415f6d4c791c" providerId="ADAL" clId="{887336C4-6D27-4795-B9A6-B5713A9F7479}" dt="2021-02-15T08:59:15.590" v="398" actId="478"/>
          <ac:spMkLst>
            <pc:docMk/>
            <pc:sldMk cId="244701321" sldId="318"/>
            <ac:spMk id="34" creationId="{C6F7B083-4700-4305-8D5E-6559CACA6142}"/>
          </ac:spMkLst>
        </pc:spChg>
        <pc:spChg chg="del">
          <ac:chgData name="Marzena Hallam" userId="b55628f2-118d-4882-9ee9-415f6d4c791c" providerId="ADAL" clId="{887336C4-6D27-4795-B9A6-B5713A9F7479}" dt="2021-02-15T08:59:15.590" v="398" actId="478"/>
          <ac:spMkLst>
            <pc:docMk/>
            <pc:sldMk cId="244701321" sldId="318"/>
            <ac:spMk id="35" creationId="{A7D909BF-F81E-4E9E-9474-BCB7E647E06A}"/>
          </ac:spMkLst>
        </pc:spChg>
        <pc:spChg chg="del">
          <ac:chgData name="Marzena Hallam" userId="b55628f2-118d-4882-9ee9-415f6d4c791c" providerId="ADAL" clId="{887336C4-6D27-4795-B9A6-B5713A9F7479}" dt="2021-02-15T08:59:24.086" v="400" actId="478"/>
          <ac:spMkLst>
            <pc:docMk/>
            <pc:sldMk cId="244701321" sldId="318"/>
            <ac:spMk id="36" creationId="{3800AC71-6F6C-44F3-8083-90CE28E2752F}"/>
          </ac:spMkLst>
        </pc:spChg>
        <pc:spChg chg="mod">
          <ac:chgData name="Marzena Hallam" userId="b55628f2-118d-4882-9ee9-415f6d4c791c" providerId="ADAL" clId="{887336C4-6D27-4795-B9A6-B5713A9F7479}" dt="2021-02-15T09:24:59.002" v="621" actId="122"/>
          <ac:spMkLst>
            <pc:docMk/>
            <pc:sldMk cId="244701321" sldId="318"/>
            <ac:spMk id="37" creationId="{6222FFD2-A7BF-4E3D-A912-7DFDDC2DF052}"/>
          </ac:spMkLst>
        </pc:spChg>
        <pc:spChg chg="mod">
          <ac:chgData name="Marzena Hallam" userId="b55628f2-118d-4882-9ee9-415f6d4c791c" providerId="ADAL" clId="{887336C4-6D27-4795-B9A6-B5713A9F7479}" dt="2021-02-15T09:35:20.152" v="749" actId="122"/>
          <ac:spMkLst>
            <pc:docMk/>
            <pc:sldMk cId="244701321" sldId="318"/>
            <ac:spMk id="38" creationId="{CE7646D2-5B54-4E0B-B1EC-B224A77BE1CC}"/>
          </ac:spMkLst>
        </pc:spChg>
        <pc:spChg chg="del">
          <ac:chgData name="Marzena Hallam" userId="b55628f2-118d-4882-9ee9-415f6d4c791c" providerId="ADAL" clId="{887336C4-6D27-4795-B9A6-B5713A9F7479}" dt="2021-02-15T08:59:15.590" v="398" actId="478"/>
          <ac:spMkLst>
            <pc:docMk/>
            <pc:sldMk cId="244701321" sldId="318"/>
            <ac:spMk id="39" creationId="{98C63A83-B187-4F17-99DE-3F9289745AF7}"/>
          </ac:spMkLst>
        </pc:spChg>
        <pc:spChg chg="del">
          <ac:chgData name="Marzena Hallam" userId="b55628f2-118d-4882-9ee9-415f6d4c791c" providerId="ADAL" clId="{887336C4-6D27-4795-B9A6-B5713A9F7479}" dt="2021-02-15T08:59:15.590" v="398" actId="478"/>
          <ac:spMkLst>
            <pc:docMk/>
            <pc:sldMk cId="244701321" sldId="318"/>
            <ac:spMk id="40" creationId="{E4830932-AB20-4AA9-8C53-996B49D98014}"/>
          </ac:spMkLst>
        </pc:spChg>
        <pc:spChg chg="del">
          <ac:chgData name="Marzena Hallam" userId="b55628f2-118d-4882-9ee9-415f6d4c791c" providerId="ADAL" clId="{887336C4-6D27-4795-B9A6-B5713A9F7479}" dt="2021-02-15T08:59:15.590" v="398" actId="478"/>
          <ac:spMkLst>
            <pc:docMk/>
            <pc:sldMk cId="244701321" sldId="318"/>
            <ac:spMk id="41" creationId="{A17E30E9-5E59-4965-9165-7A8590A68D79}"/>
          </ac:spMkLst>
        </pc:spChg>
        <pc:spChg chg="del">
          <ac:chgData name="Marzena Hallam" userId="b55628f2-118d-4882-9ee9-415f6d4c791c" providerId="ADAL" clId="{887336C4-6D27-4795-B9A6-B5713A9F7479}" dt="2021-02-15T08:59:15.590" v="398" actId="478"/>
          <ac:spMkLst>
            <pc:docMk/>
            <pc:sldMk cId="244701321" sldId="318"/>
            <ac:spMk id="42" creationId="{5FF613AC-3ADB-40F1-B643-302B3988E21A}"/>
          </ac:spMkLst>
        </pc:spChg>
        <pc:spChg chg="del">
          <ac:chgData name="Marzena Hallam" userId="b55628f2-118d-4882-9ee9-415f6d4c791c" providerId="ADAL" clId="{887336C4-6D27-4795-B9A6-B5713A9F7479}" dt="2021-02-15T08:59:15.590" v="398" actId="478"/>
          <ac:spMkLst>
            <pc:docMk/>
            <pc:sldMk cId="244701321" sldId="318"/>
            <ac:spMk id="45" creationId="{C71955E3-1CB5-4C0A-9714-DFC0B58C474B}"/>
          </ac:spMkLst>
        </pc:spChg>
        <pc:spChg chg="del">
          <ac:chgData name="Marzena Hallam" userId="b55628f2-118d-4882-9ee9-415f6d4c791c" providerId="ADAL" clId="{887336C4-6D27-4795-B9A6-B5713A9F7479}" dt="2021-02-15T08:59:27.635" v="401" actId="478"/>
          <ac:spMkLst>
            <pc:docMk/>
            <pc:sldMk cId="244701321" sldId="318"/>
            <ac:spMk id="46" creationId="{A55EE90D-3C6E-4F9A-B4AE-EA7F0E5DC176}"/>
          </ac:spMkLst>
        </pc:spChg>
        <pc:spChg chg="add mod">
          <ac:chgData name="Marzena Hallam" userId="b55628f2-118d-4882-9ee9-415f6d4c791c" providerId="ADAL" clId="{887336C4-6D27-4795-B9A6-B5713A9F7479}" dt="2021-02-15T09:23:48.669" v="593" actId="207"/>
          <ac:spMkLst>
            <pc:docMk/>
            <pc:sldMk cId="244701321" sldId="318"/>
            <ac:spMk id="47" creationId="{35985F45-8982-4AD4-9567-9A22614F537B}"/>
          </ac:spMkLst>
        </pc:spChg>
        <pc:spChg chg="add mod">
          <ac:chgData name="Marzena Hallam" userId="b55628f2-118d-4882-9ee9-415f6d4c791c" providerId="ADAL" clId="{887336C4-6D27-4795-B9A6-B5713A9F7479}" dt="2021-02-15T09:23:48.669" v="593" actId="207"/>
          <ac:spMkLst>
            <pc:docMk/>
            <pc:sldMk cId="244701321" sldId="318"/>
            <ac:spMk id="48" creationId="{C1CC4D2C-A493-4E55-81BC-A328A508C7A7}"/>
          </ac:spMkLst>
        </pc:spChg>
        <pc:spChg chg="add mod">
          <ac:chgData name="Marzena Hallam" userId="b55628f2-118d-4882-9ee9-415f6d4c791c" providerId="ADAL" clId="{887336C4-6D27-4795-B9A6-B5713A9F7479}" dt="2021-02-15T09:23:48.669" v="593" actId="207"/>
          <ac:spMkLst>
            <pc:docMk/>
            <pc:sldMk cId="244701321" sldId="318"/>
            <ac:spMk id="49" creationId="{37A225EE-70AA-418C-8ADF-597F9AC6FCE5}"/>
          </ac:spMkLst>
        </pc:spChg>
        <pc:spChg chg="add mod">
          <ac:chgData name="Marzena Hallam" userId="b55628f2-118d-4882-9ee9-415f6d4c791c" providerId="ADAL" clId="{887336C4-6D27-4795-B9A6-B5713A9F7479}" dt="2021-02-15T09:18:16.963" v="506" actId="1036"/>
          <ac:spMkLst>
            <pc:docMk/>
            <pc:sldMk cId="244701321" sldId="318"/>
            <ac:spMk id="50" creationId="{04DF8651-5EDA-47FD-AC50-F0D52583455F}"/>
          </ac:spMkLst>
        </pc:spChg>
        <pc:spChg chg="add mod">
          <ac:chgData name="Marzena Hallam" userId="b55628f2-118d-4882-9ee9-415f6d4c791c" providerId="ADAL" clId="{887336C4-6D27-4795-B9A6-B5713A9F7479}" dt="2021-02-15T09:18:16.963" v="506" actId="1036"/>
          <ac:spMkLst>
            <pc:docMk/>
            <pc:sldMk cId="244701321" sldId="318"/>
            <ac:spMk id="51" creationId="{1338C37A-289D-4DD7-8F50-3A5A2DFAAC3D}"/>
          </ac:spMkLst>
        </pc:spChg>
        <pc:spChg chg="add mod">
          <ac:chgData name="Marzena Hallam" userId="b55628f2-118d-4882-9ee9-415f6d4c791c" providerId="ADAL" clId="{887336C4-6D27-4795-B9A6-B5713A9F7479}" dt="2021-02-15T09:18:16.963" v="506" actId="1036"/>
          <ac:spMkLst>
            <pc:docMk/>
            <pc:sldMk cId="244701321" sldId="318"/>
            <ac:spMk id="52" creationId="{F6FB4A5E-9DE6-41FB-891C-81C5CF7F3D71}"/>
          </ac:spMkLst>
        </pc:spChg>
        <pc:spChg chg="add mod">
          <ac:chgData name="Marzena Hallam" userId="b55628f2-118d-4882-9ee9-415f6d4c791c" providerId="ADAL" clId="{887336C4-6D27-4795-B9A6-B5713A9F7479}" dt="2021-02-15T09:18:16.963" v="506" actId="1036"/>
          <ac:spMkLst>
            <pc:docMk/>
            <pc:sldMk cId="244701321" sldId="318"/>
            <ac:spMk id="53" creationId="{E21AD817-255F-4E6E-BE15-CC717A56F5C2}"/>
          </ac:spMkLst>
        </pc:spChg>
        <pc:grpChg chg="add mod">
          <ac:chgData name="Marzena Hallam" userId="b55628f2-118d-4882-9ee9-415f6d4c791c" providerId="ADAL" clId="{887336C4-6D27-4795-B9A6-B5713A9F7479}" dt="2021-02-15T09:18:16.963" v="506" actId="1036"/>
          <ac:grpSpMkLst>
            <pc:docMk/>
            <pc:sldMk cId="244701321" sldId="318"/>
            <ac:grpSpMk id="32" creationId="{2ABACA47-70E5-4AE3-840B-2F472698D6B1}"/>
          </ac:grpSpMkLst>
        </pc:grpChg>
        <pc:picChg chg="del">
          <ac:chgData name="Marzena Hallam" userId="b55628f2-118d-4882-9ee9-415f6d4c791c" providerId="ADAL" clId="{887336C4-6D27-4795-B9A6-B5713A9F7479}" dt="2021-02-15T08:59:15.590" v="398" actId="478"/>
          <ac:picMkLst>
            <pc:docMk/>
            <pc:sldMk cId="244701321" sldId="318"/>
            <ac:picMk id="4" creationId="{7DE098DC-32F3-4E1F-9DDA-E7BAEA509BC2}"/>
          </ac:picMkLst>
        </pc:picChg>
        <pc:picChg chg="del">
          <ac:chgData name="Marzena Hallam" userId="b55628f2-118d-4882-9ee9-415f6d4c791c" providerId="ADAL" clId="{887336C4-6D27-4795-B9A6-B5713A9F7479}" dt="2021-02-15T08:59:15.590" v="398" actId="478"/>
          <ac:picMkLst>
            <pc:docMk/>
            <pc:sldMk cId="244701321" sldId="318"/>
            <ac:picMk id="5" creationId="{A392E9D0-60CA-45B7-A711-0BD78AC2E839}"/>
          </ac:picMkLst>
        </pc:picChg>
        <pc:picChg chg="del">
          <ac:chgData name="Marzena Hallam" userId="b55628f2-118d-4882-9ee9-415f6d4c791c" providerId="ADAL" clId="{887336C4-6D27-4795-B9A6-B5713A9F7479}" dt="2021-02-15T08:59:15.590" v="398" actId="478"/>
          <ac:picMkLst>
            <pc:docMk/>
            <pc:sldMk cId="244701321" sldId="318"/>
            <ac:picMk id="6" creationId="{6B7C4044-E7FC-4DF3-919B-83BEFB4A3023}"/>
          </ac:picMkLst>
        </pc:picChg>
        <pc:picChg chg="del">
          <ac:chgData name="Marzena Hallam" userId="b55628f2-118d-4882-9ee9-415f6d4c791c" providerId="ADAL" clId="{887336C4-6D27-4795-B9A6-B5713A9F7479}" dt="2021-02-15T08:59:15.590" v="398" actId="478"/>
          <ac:picMkLst>
            <pc:docMk/>
            <pc:sldMk cId="244701321" sldId="318"/>
            <ac:picMk id="7" creationId="{6BCF28D7-E0FA-412B-9C06-16F7F45D8C8D}"/>
          </ac:picMkLst>
        </pc:picChg>
        <pc:picChg chg="del">
          <ac:chgData name="Marzena Hallam" userId="b55628f2-118d-4882-9ee9-415f6d4c791c" providerId="ADAL" clId="{887336C4-6D27-4795-B9A6-B5713A9F7479}" dt="2021-02-15T08:59:15.590" v="398" actId="478"/>
          <ac:picMkLst>
            <pc:docMk/>
            <pc:sldMk cId="244701321" sldId="318"/>
            <ac:picMk id="8" creationId="{DE48E449-772C-4F6C-80B9-4F385EBFC328}"/>
          </ac:picMkLst>
        </pc:picChg>
        <pc:picChg chg="del">
          <ac:chgData name="Marzena Hallam" userId="b55628f2-118d-4882-9ee9-415f6d4c791c" providerId="ADAL" clId="{887336C4-6D27-4795-B9A6-B5713A9F7479}" dt="2021-02-15T08:59:15.590" v="398" actId="478"/>
          <ac:picMkLst>
            <pc:docMk/>
            <pc:sldMk cId="244701321" sldId="318"/>
            <ac:picMk id="9" creationId="{C319A6BC-4316-4774-BFAB-EC3CAE696221}"/>
          </ac:picMkLst>
        </pc:picChg>
        <pc:picChg chg="del">
          <ac:chgData name="Marzena Hallam" userId="b55628f2-118d-4882-9ee9-415f6d4c791c" providerId="ADAL" clId="{887336C4-6D27-4795-B9A6-B5713A9F7479}" dt="2021-02-15T08:59:15.590" v="398" actId="478"/>
          <ac:picMkLst>
            <pc:docMk/>
            <pc:sldMk cId="244701321" sldId="318"/>
            <ac:picMk id="10" creationId="{F6333DCE-1020-4ABC-B5EF-92B2D26A6210}"/>
          </ac:picMkLst>
        </pc:picChg>
        <pc:picChg chg="del">
          <ac:chgData name="Marzena Hallam" userId="b55628f2-118d-4882-9ee9-415f6d4c791c" providerId="ADAL" clId="{887336C4-6D27-4795-B9A6-B5713A9F7479}" dt="2021-02-15T08:59:24.086" v="400" actId="478"/>
          <ac:picMkLst>
            <pc:docMk/>
            <pc:sldMk cId="244701321" sldId="318"/>
            <ac:picMk id="11" creationId="{98639DB1-9D23-409F-B513-DC06A3E28365}"/>
          </ac:picMkLst>
        </pc:picChg>
        <pc:picChg chg="add mod">
          <ac:chgData name="Marzena Hallam" userId="b55628f2-118d-4882-9ee9-415f6d4c791c" providerId="ADAL" clId="{887336C4-6D27-4795-B9A6-B5713A9F7479}" dt="2021-02-15T09:18:16.963" v="506" actId="1036"/>
          <ac:picMkLst>
            <pc:docMk/>
            <pc:sldMk cId="244701321" sldId="318"/>
            <ac:picMk id="15" creationId="{E0F67F40-F98B-486E-91F6-007A409F463B}"/>
          </ac:picMkLst>
        </pc:picChg>
        <pc:picChg chg="add mod">
          <ac:chgData name="Marzena Hallam" userId="b55628f2-118d-4882-9ee9-415f6d4c791c" providerId="ADAL" clId="{887336C4-6D27-4795-B9A6-B5713A9F7479}" dt="2021-02-15T09:24:09.806" v="595" actId="14826"/>
          <ac:picMkLst>
            <pc:docMk/>
            <pc:sldMk cId="244701321" sldId="318"/>
            <ac:picMk id="17" creationId="{76A958D1-74DC-4454-B3A9-A7C0B6C8DAE4}"/>
          </ac:picMkLst>
        </pc:picChg>
        <pc:picChg chg="del">
          <ac:chgData name="Marzena Hallam" userId="b55628f2-118d-4882-9ee9-415f6d4c791c" providerId="ADAL" clId="{887336C4-6D27-4795-B9A6-B5713A9F7479}" dt="2021-02-15T08:59:15.590" v="398" actId="478"/>
          <ac:picMkLst>
            <pc:docMk/>
            <pc:sldMk cId="244701321" sldId="318"/>
            <ac:picMk id="20" creationId="{770FDC7D-119C-43B5-98A3-4E38CD5E400D}"/>
          </ac:picMkLst>
        </pc:picChg>
        <pc:picChg chg="del">
          <ac:chgData name="Marzena Hallam" userId="b55628f2-118d-4882-9ee9-415f6d4c791c" providerId="ADAL" clId="{887336C4-6D27-4795-B9A6-B5713A9F7479}" dt="2021-02-15T08:59:15.590" v="398" actId="478"/>
          <ac:picMkLst>
            <pc:docMk/>
            <pc:sldMk cId="244701321" sldId="318"/>
            <ac:picMk id="22" creationId="{F14E44CB-9D14-404D-9786-BFCFC08E7337}"/>
          </ac:picMkLst>
        </pc:picChg>
        <pc:picChg chg="del">
          <ac:chgData name="Marzena Hallam" userId="b55628f2-118d-4882-9ee9-415f6d4c791c" providerId="ADAL" clId="{887336C4-6D27-4795-B9A6-B5713A9F7479}" dt="2021-02-15T08:59:15.590" v="398" actId="478"/>
          <ac:picMkLst>
            <pc:docMk/>
            <pc:sldMk cId="244701321" sldId="318"/>
            <ac:picMk id="24" creationId="{CA3EFF47-C6BB-4259-97E2-A0AA2A65AF7F}"/>
          </ac:picMkLst>
        </pc:picChg>
        <pc:picChg chg="del">
          <ac:chgData name="Marzena Hallam" userId="b55628f2-118d-4882-9ee9-415f6d4c791c" providerId="ADAL" clId="{887336C4-6D27-4795-B9A6-B5713A9F7479}" dt="2021-02-15T08:59:15.590" v="398" actId="478"/>
          <ac:picMkLst>
            <pc:docMk/>
            <pc:sldMk cId="244701321" sldId="318"/>
            <ac:picMk id="26" creationId="{1D2C8B51-DE31-4E4E-A3B7-37BD4A117296}"/>
          </ac:picMkLst>
        </pc:picChg>
        <pc:picChg chg="del">
          <ac:chgData name="Marzena Hallam" userId="b55628f2-118d-4882-9ee9-415f6d4c791c" providerId="ADAL" clId="{887336C4-6D27-4795-B9A6-B5713A9F7479}" dt="2021-02-15T08:59:24.086" v="400" actId="478"/>
          <ac:picMkLst>
            <pc:docMk/>
            <pc:sldMk cId="244701321" sldId="318"/>
            <ac:picMk id="30" creationId="{11C6EADB-6ED2-46E0-87E5-AA45D1C87C00}"/>
          </ac:picMkLst>
        </pc:picChg>
        <pc:picChg chg="mod">
          <ac:chgData name="Marzena Hallam" userId="b55628f2-118d-4882-9ee9-415f6d4c791c" providerId="ADAL" clId="{887336C4-6D27-4795-B9A6-B5713A9F7479}" dt="2021-02-15T09:12:35.708" v="436"/>
          <ac:picMkLst>
            <pc:docMk/>
            <pc:sldMk cId="244701321" sldId="318"/>
            <ac:picMk id="43" creationId="{C1B9F5F9-A886-4E52-89F5-A0BF9605FE3B}"/>
          </ac:picMkLst>
        </pc:picChg>
        <pc:picChg chg="mod">
          <ac:chgData name="Marzena Hallam" userId="b55628f2-118d-4882-9ee9-415f6d4c791c" providerId="ADAL" clId="{887336C4-6D27-4795-B9A6-B5713A9F7479}" dt="2021-02-15T09:12:35.708" v="436"/>
          <ac:picMkLst>
            <pc:docMk/>
            <pc:sldMk cId="244701321" sldId="318"/>
            <ac:picMk id="44" creationId="{B93D70E8-26D4-4BCA-8EE0-1A9FE69BE65A}"/>
          </ac:picMkLst>
        </pc:picChg>
        <pc:picChg chg="add del mod">
          <ac:chgData name="Marzena Hallam" userId="b55628f2-118d-4882-9ee9-415f6d4c791c" providerId="ADAL" clId="{887336C4-6D27-4795-B9A6-B5713A9F7479}" dt="2021-02-15T09:16:59.134" v="486" actId="478"/>
          <ac:picMkLst>
            <pc:docMk/>
            <pc:sldMk cId="244701321" sldId="318"/>
            <ac:picMk id="54" creationId="{6A5B16A7-5A56-441D-AF67-15FBA23CA616}"/>
          </ac:picMkLst>
        </pc:picChg>
        <pc:picChg chg="add del mod">
          <ac:chgData name="Marzena Hallam" userId="b55628f2-118d-4882-9ee9-415f6d4c791c" providerId="ADAL" clId="{887336C4-6D27-4795-B9A6-B5713A9F7479}" dt="2021-02-15T08:59:19.424" v="399" actId="478"/>
          <ac:picMkLst>
            <pc:docMk/>
            <pc:sldMk cId="244701321" sldId="318"/>
            <ac:picMk id="3074" creationId="{3BCE6FE3-709B-4B75-840B-4BB3B972C1D5}"/>
          </ac:picMkLst>
        </pc:picChg>
      </pc:sldChg>
      <pc:sldChg chg="addSp delSp modSp mod ord">
        <pc:chgData name="Marzena Hallam" userId="b55628f2-118d-4882-9ee9-415f6d4c791c" providerId="ADAL" clId="{887336C4-6D27-4795-B9A6-B5713A9F7479}" dt="2021-02-15T08:55:55.869" v="396" actId="1076"/>
        <pc:sldMkLst>
          <pc:docMk/>
          <pc:sldMk cId="283214842" sldId="319"/>
        </pc:sldMkLst>
        <pc:spChg chg="mod">
          <ac:chgData name="Marzena Hallam" userId="b55628f2-118d-4882-9ee9-415f6d4c791c" providerId="ADAL" clId="{887336C4-6D27-4795-B9A6-B5713A9F7479}" dt="2021-02-15T07:58:40.989" v="308" actId="403"/>
          <ac:spMkLst>
            <pc:docMk/>
            <pc:sldMk cId="283214842" sldId="319"/>
            <ac:spMk id="3" creationId="{47CD3BD1-84B5-47CD-A6F4-0D992A103B3D}"/>
          </ac:spMkLst>
        </pc:spChg>
        <pc:spChg chg="del">
          <ac:chgData name="Marzena Hallam" userId="b55628f2-118d-4882-9ee9-415f6d4c791c" providerId="ADAL" clId="{887336C4-6D27-4795-B9A6-B5713A9F7479}" dt="2021-02-15T07:58:14.325" v="247" actId="478"/>
          <ac:spMkLst>
            <pc:docMk/>
            <pc:sldMk cId="283214842" sldId="319"/>
            <ac:spMk id="24" creationId="{F6D380B7-4152-417A-A277-DABAC7A36FBC}"/>
          </ac:spMkLst>
        </pc:spChg>
        <pc:spChg chg="add mod">
          <ac:chgData name="Marzena Hallam" userId="b55628f2-118d-4882-9ee9-415f6d4c791c" providerId="ADAL" clId="{887336C4-6D27-4795-B9A6-B5713A9F7479}" dt="2021-02-15T08:55:55.869" v="396" actId="1076"/>
          <ac:spMkLst>
            <pc:docMk/>
            <pc:sldMk cId="283214842" sldId="319"/>
            <ac:spMk id="26" creationId="{43B9B961-C875-4CE3-932A-F17EB222A7BF}"/>
          </ac:spMkLst>
        </pc:spChg>
        <pc:grpChg chg="del">
          <ac:chgData name="Marzena Hallam" userId="b55628f2-118d-4882-9ee9-415f6d4c791c" providerId="ADAL" clId="{887336C4-6D27-4795-B9A6-B5713A9F7479}" dt="2021-02-15T07:58:09.275" v="246" actId="478"/>
          <ac:grpSpMkLst>
            <pc:docMk/>
            <pc:sldMk cId="283214842" sldId="319"/>
            <ac:grpSpMk id="23" creationId="{6626E549-173F-4D08-8B42-5831BD3485DA}"/>
          </ac:grpSpMkLst>
        </pc:grpChg>
        <pc:picChg chg="del">
          <ac:chgData name="Marzena Hallam" userId="b55628f2-118d-4882-9ee9-415f6d4c791c" providerId="ADAL" clId="{887336C4-6D27-4795-B9A6-B5713A9F7479}" dt="2021-02-15T07:58:07.191" v="245" actId="478"/>
          <ac:picMkLst>
            <pc:docMk/>
            <pc:sldMk cId="283214842" sldId="319"/>
            <ac:picMk id="7" creationId="{9000E4FA-A3D7-45C1-AE68-9A8C152768C7}"/>
          </ac:picMkLst>
        </pc:picChg>
        <pc:picChg chg="del">
          <ac:chgData name="Marzena Hallam" userId="b55628f2-118d-4882-9ee9-415f6d4c791c" providerId="ADAL" clId="{887336C4-6D27-4795-B9A6-B5713A9F7479}" dt="2021-02-15T07:58:06.164" v="244" actId="478"/>
          <ac:picMkLst>
            <pc:docMk/>
            <pc:sldMk cId="283214842" sldId="319"/>
            <ac:picMk id="12" creationId="{E678366B-2001-483D-AEEA-622FA630BC2E}"/>
          </ac:picMkLst>
        </pc:picChg>
      </pc:sldChg>
      <pc:sldChg chg="del">
        <pc:chgData name="Marzena Hallam" userId="b55628f2-118d-4882-9ee9-415f6d4c791c" providerId="ADAL" clId="{887336C4-6D27-4795-B9A6-B5713A9F7479}" dt="2021-02-15T07:34:47.427" v="52" actId="47"/>
        <pc:sldMkLst>
          <pc:docMk/>
          <pc:sldMk cId="203239856" sldId="321"/>
        </pc:sldMkLst>
      </pc:sldChg>
      <pc:sldChg chg="del">
        <pc:chgData name="Marzena Hallam" userId="b55628f2-118d-4882-9ee9-415f6d4c791c" providerId="ADAL" clId="{887336C4-6D27-4795-B9A6-B5713A9F7479}" dt="2021-02-15T07:28:06.959" v="0" actId="47"/>
        <pc:sldMkLst>
          <pc:docMk/>
          <pc:sldMk cId="609879539" sldId="322"/>
        </pc:sldMkLst>
      </pc:sldChg>
      <pc:sldChg chg="addSp delSp modSp del mod modNotesTx">
        <pc:chgData name="Marzena Hallam" userId="b55628f2-118d-4882-9ee9-415f6d4c791c" providerId="ADAL" clId="{887336C4-6D27-4795-B9A6-B5713A9F7479}" dt="2021-02-15T07:49:18.716" v="110" actId="2696"/>
        <pc:sldMkLst>
          <pc:docMk/>
          <pc:sldMk cId="1903489944" sldId="323"/>
        </pc:sldMkLst>
        <pc:spChg chg="del">
          <ac:chgData name="Marzena Hallam" userId="b55628f2-118d-4882-9ee9-415f6d4c791c" providerId="ADAL" clId="{887336C4-6D27-4795-B9A6-B5713A9F7479}" dt="2021-02-15T07:47:20.718" v="89" actId="478"/>
          <ac:spMkLst>
            <pc:docMk/>
            <pc:sldMk cId="1903489944" sldId="323"/>
            <ac:spMk id="20" creationId="{4DE91869-2228-4B4C-AEF2-62552716E55C}"/>
          </ac:spMkLst>
        </pc:spChg>
        <pc:spChg chg="del">
          <ac:chgData name="Marzena Hallam" userId="b55628f2-118d-4882-9ee9-415f6d4c791c" providerId="ADAL" clId="{887336C4-6D27-4795-B9A6-B5713A9F7479}" dt="2021-02-15T07:47:18.915" v="88" actId="478"/>
          <ac:spMkLst>
            <pc:docMk/>
            <pc:sldMk cId="1903489944" sldId="323"/>
            <ac:spMk id="21" creationId="{02DC4265-769D-4FF7-B1EF-715EBCA87C85}"/>
          </ac:spMkLst>
        </pc:spChg>
        <pc:picChg chg="add del mod">
          <ac:chgData name="Marzena Hallam" userId="b55628f2-118d-4882-9ee9-415f6d4c791c" providerId="ADAL" clId="{887336C4-6D27-4795-B9A6-B5713A9F7479}" dt="2021-02-15T07:43:22.618" v="81" actId="478"/>
          <ac:picMkLst>
            <pc:docMk/>
            <pc:sldMk cId="1903489944" sldId="323"/>
            <ac:picMk id="3" creationId="{72443861-480D-4069-A577-064D5B58823C}"/>
          </ac:picMkLst>
        </pc:picChg>
        <pc:picChg chg="del">
          <ac:chgData name="Marzena Hallam" userId="b55628f2-118d-4882-9ee9-415f6d4c791c" providerId="ADAL" clId="{887336C4-6D27-4795-B9A6-B5713A9F7479}" dt="2021-02-15T07:47:08.368" v="83" actId="478"/>
          <ac:picMkLst>
            <pc:docMk/>
            <pc:sldMk cId="1903489944" sldId="323"/>
            <ac:picMk id="5" creationId="{0960F96C-6540-40AD-AF3B-AE2488D38990}"/>
          </ac:picMkLst>
        </pc:picChg>
        <pc:picChg chg="del">
          <ac:chgData name="Marzena Hallam" userId="b55628f2-118d-4882-9ee9-415f6d4c791c" providerId="ADAL" clId="{887336C4-6D27-4795-B9A6-B5713A9F7479}" dt="2021-02-15T07:47:10.088" v="85" actId="478"/>
          <ac:picMkLst>
            <pc:docMk/>
            <pc:sldMk cId="1903489944" sldId="323"/>
            <ac:picMk id="6" creationId="{10CA0551-6EBF-4B35-BA40-D7A9582446F6}"/>
          </ac:picMkLst>
        </pc:picChg>
        <pc:picChg chg="del">
          <ac:chgData name="Marzena Hallam" userId="b55628f2-118d-4882-9ee9-415f6d4c791c" providerId="ADAL" clId="{887336C4-6D27-4795-B9A6-B5713A9F7479}" dt="2021-02-15T07:47:09.347" v="84" actId="478"/>
          <ac:picMkLst>
            <pc:docMk/>
            <pc:sldMk cId="1903489944" sldId="323"/>
            <ac:picMk id="9" creationId="{6C18807E-C967-4EB7-92CB-A7D9686D7268}"/>
          </ac:picMkLst>
        </pc:picChg>
        <pc:picChg chg="del">
          <ac:chgData name="Marzena Hallam" userId="b55628f2-118d-4882-9ee9-415f6d4c791c" providerId="ADAL" clId="{887336C4-6D27-4795-B9A6-B5713A9F7479}" dt="2021-02-15T07:47:06.978" v="82" actId="478"/>
          <ac:picMkLst>
            <pc:docMk/>
            <pc:sldMk cId="1903489944" sldId="323"/>
            <ac:picMk id="10" creationId="{46A824CA-1C44-4162-A4EF-07546B5467C0}"/>
          </ac:picMkLst>
        </pc:picChg>
        <pc:picChg chg="add del">
          <ac:chgData name="Marzena Hallam" userId="b55628f2-118d-4882-9ee9-415f6d4c791c" providerId="ADAL" clId="{887336C4-6D27-4795-B9A6-B5713A9F7479}" dt="2021-02-15T07:47:15.285" v="87" actId="478"/>
          <ac:picMkLst>
            <pc:docMk/>
            <pc:sldMk cId="1903489944" sldId="323"/>
            <ac:picMk id="18" creationId="{17A4ECF7-BEF8-46A4-8A33-EEC2BCF4F6BF}"/>
          </ac:picMkLst>
        </pc:picChg>
      </pc:sldChg>
      <pc:sldChg chg="del">
        <pc:chgData name="Marzena Hallam" userId="b55628f2-118d-4882-9ee9-415f6d4c791c" providerId="ADAL" clId="{887336C4-6D27-4795-B9A6-B5713A9F7479}" dt="2021-02-15T09:32:44.858" v="726" actId="47"/>
        <pc:sldMkLst>
          <pc:docMk/>
          <pc:sldMk cId="2629712427" sldId="324"/>
        </pc:sldMkLst>
      </pc:sldChg>
      <pc:sldChg chg="modSp del mod">
        <pc:chgData name="Marzena Hallam" userId="b55628f2-118d-4882-9ee9-415f6d4c791c" providerId="ADAL" clId="{887336C4-6D27-4795-B9A6-B5713A9F7479}" dt="2021-02-15T09:32:43.233" v="725" actId="47"/>
        <pc:sldMkLst>
          <pc:docMk/>
          <pc:sldMk cId="2896714375" sldId="325"/>
        </pc:sldMkLst>
        <pc:picChg chg="mod">
          <ac:chgData name="Marzena Hallam" userId="b55628f2-118d-4882-9ee9-415f6d4c791c" providerId="ADAL" clId="{887336C4-6D27-4795-B9A6-B5713A9F7479}" dt="2021-02-15T08:08:51.847" v="395" actId="1076"/>
          <ac:picMkLst>
            <pc:docMk/>
            <pc:sldMk cId="2896714375" sldId="325"/>
            <ac:picMk id="3" creationId="{D80E8FA5-DF39-4E05-8BD5-EF849C2B669E}"/>
          </ac:picMkLst>
        </pc:picChg>
      </pc:sldChg>
      <pc:sldChg chg="del">
        <pc:chgData name="Marzena Hallam" userId="b55628f2-118d-4882-9ee9-415f6d4c791c" providerId="ADAL" clId="{887336C4-6D27-4795-B9A6-B5713A9F7479}" dt="2021-02-15T08:08:32.694" v="388" actId="47"/>
        <pc:sldMkLst>
          <pc:docMk/>
          <pc:sldMk cId="2134414060" sldId="392"/>
        </pc:sldMkLst>
      </pc:sldChg>
      <pc:sldChg chg="addSp delSp modSp mod ord">
        <pc:chgData name="Marzena Hallam" userId="b55628f2-118d-4882-9ee9-415f6d4c791c" providerId="ADAL" clId="{887336C4-6D27-4795-B9A6-B5713A9F7479}" dt="2021-03-16T07:47:14.684" v="1020" actId="1076"/>
        <pc:sldMkLst>
          <pc:docMk/>
          <pc:sldMk cId="4090199747" sldId="393"/>
        </pc:sldMkLst>
        <pc:spChg chg="mod">
          <ac:chgData name="Marzena Hallam" userId="b55628f2-118d-4882-9ee9-415f6d4c791c" providerId="ADAL" clId="{887336C4-6D27-4795-B9A6-B5713A9F7479}" dt="2021-03-16T07:47:03.202" v="1018" actId="1076"/>
          <ac:spMkLst>
            <pc:docMk/>
            <pc:sldMk cId="4090199747" sldId="393"/>
            <ac:spMk id="4" creationId="{9EC5174A-14A5-4D07-82B5-1BBE26F71ED7}"/>
          </ac:spMkLst>
        </pc:spChg>
        <pc:spChg chg="mod">
          <ac:chgData name="Marzena Hallam" userId="b55628f2-118d-4882-9ee9-415f6d4c791c" providerId="ADAL" clId="{887336C4-6D27-4795-B9A6-B5713A9F7479}" dt="2021-03-16T07:47:09.011" v="1019" actId="1076"/>
          <ac:spMkLst>
            <pc:docMk/>
            <pc:sldMk cId="4090199747" sldId="393"/>
            <ac:spMk id="5" creationId="{943094F0-9525-439E-8291-C2869CD9E7A8}"/>
          </ac:spMkLst>
        </pc:spChg>
        <pc:spChg chg="add del mod">
          <ac:chgData name="Marzena Hallam" userId="b55628f2-118d-4882-9ee9-415f6d4c791c" providerId="ADAL" clId="{887336C4-6D27-4795-B9A6-B5713A9F7479}" dt="2021-02-15T07:34:37.541" v="50"/>
          <ac:spMkLst>
            <pc:docMk/>
            <pc:sldMk cId="4090199747" sldId="393"/>
            <ac:spMk id="24" creationId="{E2F53E31-CA9E-49FC-A796-079E6B21D3F4}"/>
          </ac:spMkLst>
        </pc:spChg>
        <pc:picChg chg="add del mod">
          <ac:chgData name="Marzena Hallam" userId="b55628f2-118d-4882-9ee9-415f6d4c791c" providerId="ADAL" clId="{887336C4-6D27-4795-B9A6-B5713A9F7479}" dt="2021-02-15T07:54:34.714" v="160" actId="478"/>
          <ac:picMkLst>
            <pc:docMk/>
            <pc:sldMk cId="4090199747" sldId="393"/>
            <ac:picMk id="34" creationId="{C1C95FB2-0746-4A02-B8A4-083E81083AC5}"/>
          </ac:picMkLst>
        </pc:picChg>
        <pc:picChg chg="add del mod">
          <ac:chgData name="Marzena Hallam" userId="b55628f2-118d-4882-9ee9-415f6d4c791c" providerId="ADAL" clId="{887336C4-6D27-4795-B9A6-B5713A9F7479}" dt="2021-02-15T07:41:48.216" v="62" actId="478"/>
          <ac:picMkLst>
            <pc:docMk/>
            <pc:sldMk cId="4090199747" sldId="393"/>
            <ac:picMk id="36" creationId="{5A26E3E2-4F19-4364-B2A6-EE7597BEEBEA}"/>
          </ac:picMkLst>
        </pc:picChg>
        <pc:picChg chg="add del mod">
          <ac:chgData name="Marzena Hallam" userId="b55628f2-118d-4882-9ee9-415f6d4c791c" providerId="ADAL" clId="{887336C4-6D27-4795-B9A6-B5713A9F7479}" dt="2021-02-15T07:54:36.374" v="161" actId="478"/>
          <ac:picMkLst>
            <pc:docMk/>
            <pc:sldMk cId="4090199747" sldId="393"/>
            <ac:picMk id="38" creationId="{8DFCD278-1CC5-40FF-9395-F852C6C99B6B}"/>
          </ac:picMkLst>
        </pc:picChg>
        <pc:cxnChg chg="mod">
          <ac:chgData name="Marzena Hallam" userId="b55628f2-118d-4882-9ee9-415f6d4c791c" providerId="ADAL" clId="{887336C4-6D27-4795-B9A6-B5713A9F7479}" dt="2021-03-16T07:47:14.684" v="1020" actId="1076"/>
          <ac:cxnSpMkLst>
            <pc:docMk/>
            <pc:sldMk cId="4090199747" sldId="393"/>
            <ac:cxnSpMk id="7" creationId="{5501203F-5293-43CA-AB76-8546F66A954D}"/>
          </ac:cxnSpMkLst>
        </pc:cxnChg>
        <pc:cxnChg chg="add mod">
          <ac:chgData name="Marzena Hallam" userId="b55628f2-118d-4882-9ee9-415f6d4c791c" providerId="ADAL" clId="{887336C4-6D27-4795-B9A6-B5713A9F7479}" dt="2021-02-15T07:29:07.990" v="6" actId="1582"/>
          <ac:cxnSpMkLst>
            <pc:docMk/>
            <pc:sldMk cId="4090199747" sldId="393"/>
            <ac:cxnSpMk id="9" creationId="{5AF19FE6-3FE3-4FD6-8152-58E17F8A32D1}"/>
          </ac:cxnSpMkLst>
        </pc:cxnChg>
        <pc:cxnChg chg="add mod">
          <ac:chgData name="Marzena Hallam" userId="b55628f2-118d-4882-9ee9-415f6d4c791c" providerId="ADAL" clId="{887336C4-6D27-4795-B9A6-B5713A9F7479}" dt="2021-02-15T07:31:34.496" v="33" actId="14100"/>
          <ac:cxnSpMkLst>
            <pc:docMk/>
            <pc:sldMk cId="4090199747" sldId="393"/>
            <ac:cxnSpMk id="11" creationId="{5ED94169-00D7-4FA8-A35D-FC4EA92B35FB}"/>
          </ac:cxnSpMkLst>
        </pc:cxnChg>
        <pc:cxnChg chg="add mod">
          <ac:chgData name="Marzena Hallam" userId="b55628f2-118d-4882-9ee9-415f6d4c791c" providerId="ADAL" clId="{887336C4-6D27-4795-B9A6-B5713A9F7479}" dt="2021-02-15T07:33:08.871" v="41" actId="14100"/>
          <ac:cxnSpMkLst>
            <pc:docMk/>
            <pc:sldMk cId="4090199747" sldId="393"/>
            <ac:cxnSpMk id="13" creationId="{0868A03D-D768-4F59-BFF7-346B9A6D5222}"/>
          </ac:cxnSpMkLst>
        </pc:cxnChg>
        <pc:cxnChg chg="add mod">
          <ac:chgData name="Marzena Hallam" userId="b55628f2-118d-4882-9ee9-415f6d4c791c" providerId="ADAL" clId="{887336C4-6D27-4795-B9A6-B5713A9F7479}" dt="2021-02-15T07:33:02.983" v="40" actId="14100"/>
          <ac:cxnSpMkLst>
            <pc:docMk/>
            <pc:sldMk cId="4090199747" sldId="393"/>
            <ac:cxnSpMk id="16" creationId="{0BF7B95A-2FB2-45E3-90AE-867364947D15}"/>
          </ac:cxnSpMkLst>
        </pc:cxnChg>
        <pc:cxnChg chg="add mod">
          <ac:chgData name="Marzena Hallam" userId="b55628f2-118d-4882-9ee9-415f6d4c791c" providerId="ADAL" clId="{887336C4-6D27-4795-B9A6-B5713A9F7479}" dt="2021-02-15T07:33:35.247" v="44" actId="14100"/>
          <ac:cxnSpMkLst>
            <pc:docMk/>
            <pc:sldMk cId="4090199747" sldId="393"/>
            <ac:cxnSpMk id="28" creationId="{9CFC7CFE-01BA-4F41-85D4-A2F6E74CD024}"/>
          </ac:cxnSpMkLst>
        </pc:cxnChg>
        <pc:cxnChg chg="add mod">
          <ac:chgData name="Marzena Hallam" userId="b55628f2-118d-4882-9ee9-415f6d4c791c" providerId="ADAL" clId="{887336C4-6D27-4795-B9A6-B5713A9F7479}" dt="2021-02-15T07:34:17.904" v="48" actId="14100"/>
          <ac:cxnSpMkLst>
            <pc:docMk/>
            <pc:sldMk cId="4090199747" sldId="393"/>
            <ac:cxnSpMk id="30" creationId="{2DCA9296-646A-453A-87B2-917736198BD4}"/>
          </ac:cxnSpMkLst>
        </pc:cxnChg>
      </pc:sldChg>
      <pc:sldChg chg="del">
        <pc:chgData name="Marzena Hallam" userId="b55628f2-118d-4882-9ee9-415f6d4c791c" providerId="ADAL" clId="{887336C4-6D27-4795-B9A6-B5713A9F7479}" dt="2021-02-15T09:32:31.243" v="711" actId="47"/>
        <pc:sldMkLst>
          <pc:docMk/>
          <pc:sldMk cId="2263422929" sldId="394"/>
        </pc:sldMkLst>
      </pc:sldChg>
      <pc:sldChg chg="del">
        <pc:chgData name="Marzena Hallam" userId="b55628f2-118d-4882-9ee9-415f6d4c791c" providerId="ADAL" clId="{887336C4-6D27-4795-B9A6-B5713A9F7479}" dt="2021-02-15T08:08:35.803" v="389" actId="47"/>
        <pc:sldMkLst>
          <pc:docMk/>
          <pc:sldMk cId="1724535336" sldId="395"/>
        </pc:sldMkLst>
      </pc:sldChg>
      <pc:sldChg chg="del">
        <pc:chgData name="Marzena Hallam" userId="b55628f2-118d-4882-9ee9-415f6d4c791c" providerId="ADAL" clId="{887336C4-6D27-4795-B9A6-B5713A9F7479}" dt="2021-02-15T08:08:36.944" v="390" actId="47"/>
        <pc:sldMkLst>
          <pc:docMk/>
          <pc:sldMk cId="694518097" sldId="396"/>
        </pc:sldMkLst>
      </pc:sldChg>
      <pc:sldChg chg="del">
        <pc:chgData name="Marzena Hallam" userId="b55628f2-118d-4882-9ee9-415f6d4c791c" providerId="ADAL" clId="{887336C4-6D27-4795-B9A6-B5713A9F7479}" dt="2021-02-15T08:08:39.022" v="391" actId="47"/>
        <pc:sldMkLst>
          <pc:docMk/>
          <pc:sldMk cId="2958012123" sldId="397"/>
        </pc:sldMkLst>
      </pc:sldChg>
      <pc:sldChg chg="del">
        <pc:chgData name="Marzena Hallam" userId="b55628f2-118d-4882-9ee9-415f6d4c791c" providerId="ADAL" clId="{887336C4-6D27-4795-B9A6-B5713A9F7479}" dt="2021-02-15T08:08:42.305" v="392" actId="47"/>
        <pc:sldMkLst>
          <pc:docMk/>
          <pc:sldMk cId="2920435147" sldId="398"/>
        </pc:sldMkLst>
      </pc:sldChg>
      <pc:sldChg chg="modSp add del mod">
        <pc:chgData name="Marzena Hallam" userId="b55628f2-118d-4882-9ee9-415f6d4c791c" providerId="ADAL" clId="{887336C4-6D27-4795-B9A6-B5713A9F7479}" dt="2021-02-15T09:32:39.343" v="724" actId="20577"/>
        <pc:sldMkLst>
          <pc:docMk/>
          <pc:sldMk cId="1115464176" sldId="399"/>
        </pc:sldMkLst>
        <pc:spChg chg="mod">
          <ac:chgData name="Marzena Hallam" userId="b55628f2-118d-4882-9ee9-415f6d4c791c" providerId="ADAL" clId="{887336C4-6D27-4795-B9A6-B5713A9F7479}" dt="2021-02-15T09:32:39.343" v="724" actId="20577"/>
          <ac:spMkLst>
            <pc:docMk/>
            <pc:sldMk cId="1115464176" sldId="399"/>
            <ac:spMk id="7" creationId="{9AD93486-70F6-4390-B905-E3DFA65B4041}"/>
          </ac:spMkLst>
        </pc:spChg>
      </pc:sldChg>
      <pc:sldChg chg="addSp delSp modSp add mod">
        <pc:chgData name="Marzena Hallam" userId="b55628f2-118d-4882-9ee9-415f6d4c791c" providerId="ADAL" clId="{887336C4-6D27-4795-B9A6-B5713A9F7479}" dt="2021-03-16T07:45:18.786" v="1007" actId="1076"/>
        <pc:sldMkLst>
          <pc:docMk/>
          <pc:sldMk cId="142810178" sldId="400"/>
        </pc:sldMkLst>
        <pc:spChg chg="del mod">
          <ac:chgData name="Marzena Hallam" userId="b55628f2-118d-4882-9ee9-415f6d4c791c" providerId="ADAL" clId="{887336C4-6D27-4795-B9A6-B5713A9F7479}" dt="2021-02-15T07:49:26.192" v="111" actId="478"/>
          <ac:spMkLst>
            <pc:docMk/>
            <pc:sldMk cId="142810178" sldId="400"/>
            <ac:spMk id="11" creationId="{44F0F721-F71D-4358-82E6-119DFEB8302F}"/>
          </ac:spMkLst>
        </pc:spChg>
        <pc:spChg chg="del">
          <ac:chgData name="Marzena Hallam" userId="b55628f2-118d-4882-9ee9-415f6d4c791c" providerId="ADAL" clId="{887336C4-6D27-4795-B9A6-B5713A9F7479}" dt="2021-02-15T07:48:40.322" v="104" actId="478"/>
          <ac:spMkLst>
            <pc:docMk/>
            <pc:sldMk cId="142810178" sldId="400"/>
            <ac:spMk id="12" creationId="{971C471E-C02A-4352-9143-8AF887FC3090}"/>
          </ac:spMkLst>
        </pc:spChg>
        <pc:spChg chg="del">
          <ac:chgData name="Marzena Hallam" userId="b55628f2-118d-4882-9ee9-415f6d4c791c" providerId="ADAL" clId="{887336C4-6D27-4795-B9A6-B5713A9F7479}" dt="2021-02-15T07:48:36.870" v="102" actId="478"/>
          <ac:spMkLst>
            <pc:docMk/>
            <pc:sldMk cId="142810178" sldId="400"/>
            <ac:spMk id="13" creationId="{4C161982-C84A-4EDD-B25A-53EA604C3B34}"/>
          </ac:spMkLst>
        </pc:spChg>
        <pc:spChg chg="del">
          <ac:chgData name="Marzena Hallam" userId="b55628f2-118d-4882-9ee9-415f6d4c791c" providerId="ADAL" clId="{887336C4-6D27-4795-B9A6-B5713A9F7479}" dt="2021-02-15T07:48:38.322" v="103" actId="478"/>
          <ac:spMkLst>
            <pc:docMk/>
            <pc:sldMk cId="142810178" sldId="400"/>
            <ac:spMk id="14" creationId="{285B337B-6A39-400E-85F0-C7AF0C2BEA14}"/>
          </ac:spMkLst>
        </pc:spChg>
        <pc:spChg chg="del">
          <ac:chgData name="Marzena Hallam" userId="b55628f2-118d-4882-9ee9-415f6d4c791c" providerId="ADAL" clId="{887336C4-6D27-4795-B9A6-B5713A9F7479}" dt="2021-02-15T07:48:41.867" v="105" actId="478"/>
          <ac:spMkLst>
            <pc:docMk/>
            <pc:sldMk cId="142810178" sldId="400"/>
            <ac:spMk id="15" creationId="{B795B400-CB3E-4B4A-B0C5-414A82CE1646}"/>
          </ac:spMkLst>
        </pc:spChg>
        <pc:spChg chg="del">
          <ac:chgData name="Marzena Hallam" userId="b55628f2-118d-4882-9ee9-415f6d4c791c" providerId="ADAL" clId="{887336C4-6D27-4795-B9A6-B5713A9F7479}" dt="2021-02-15T07:48:46.451" v="108" actId="478"/>
          <ac:spMkLst>
            <pc:docMk/>
            <pc:sldMk cId="142810178" sldId="400"/>
            <ac:spMk id="16" creationId="{C0C3DB15-6F19-4430-B6A8-7CAACAB74F15}"/>
          </ac:spMkLst>
        </pc:spChg>
        <pc:spChg chg="del">
          <ac:chgData name="Marzena Hallam" userId="b55628f2-118d-4882-9ee9-415f6d4c791c" providerId="ADAL" clId="{887336C4-6D27-4795-B9A6-B5713A9F7479}" dt="2021-02-15T07:48:43.984" v="106" actId="478"/>
          <ac:spMkLst>
            <pc:docMk/>
            <pc:sldMk cId="142810178" sldId="400"/>
            <ac:spMk id="17" creationId="{28D06A84-8EFF-433D-826F-7500BAB02EAE}"/>
          </ac:spMkLst>
        </pc:spChg>
        <pc:spChg chg="mod">
          <ac:chgData name="Marzena Hallam" userId="b55628f2-118d-4882-9ee9-415f6d4c791c" providerId="ADAL" clId="{887336C4-6D27-4795-B9A6-B5713A9F7479}" dt="2021-02-15T07:47:35.278" v="92" actId="14100"/>
          <ac:spMkLst>
            <pc:docMk/>
            <pc:sldMk cId="142810178" sldId="400"/>
            <ac:spMk id="19" creationId="{29575F4D-83E2-49BD-838C-0C269C2695D4}"/>
          </ac:spMkLst>
        </pc:spChg>
        <pc:picChg chg="add del mod">
          <ac:chgData name="Marzena Hallam" userId="b55628f2-118d-4882-9ee9-415f6d4c791c" providerId="ADAL" clId="{887336C4-6D27-4795-B9A6-B5713A9F7479}" dt="2021-03-16T07:42:21.918" v="994" actId="478"/>
          <ac:picMkLst>
            <pc:docMk/>
            <pc:sldMk cId="142810178" sldId="400"/>
            <ac:picMk id="3" creationId="{38C126CD-2DF6-4010-8C80-8CF076CF9BC6}"/>
          </ac:picMkLst>
        </pc:picChg>
        <pc:picChg chg="add del mod">
          <ac:chgData name="Marzena Hallam" userId="b55628f2-118d-4882-9ee9-415f6d4c791c" providerId="ADAL" clId="{887336C4-6D27-4795-B9A6-B5713A9F7479}" dt="2021-02-15T07:51:28.158" v="113" actId="478"/>
          <ac:picMkLst>
            <pc:docMk/>
            <pc:sldMk cId="142810178" sldId="400"/>
            <ac:picMk id="3" creationId="{D681FA95-8451-4ED6-A6CD-3AABB99B2990}"/>
          </ac:picMkLst>
        </pc:picChg>
        <pc:picChg chg="add del mod">
          <ac:chgData name="Marzena Hallam" userId="b55628f2-118d-4882-9ee9-415f6d4c791c" providerId="ADAL" clId="{887336C4-6D27-4795-B9A6-B5713A9F7479}" dt="2021-03-16T07:35:19.025" v="987" actId="478"/>
          <ac:picMkLst>
            <pc:docMk/>
            <pc:sldMk cId="142810178" sldId="400"/>
            <ac:picMk id="5" creationId="{CE214E60-FAEA-4AD5-88BA-FA2510AC3E37}"/>
          </ac:picMkLst>
        </pc:picChg>
        <pc:picChg chg="add del mod">
          <ac:chgData name="Marzena Hallam" userId="b55628f2-118d-4882-9ee9-415f6d4c791c" providerId="ADAL" clId="{887336C4-6D27-4795-B9A6-B5713A9F7479}" dt="2021-03-16T07:44:23.266" v="999" actId="478"/>
          <ac:picMkLst>
            <pc:docMk/>
            <pc:sldMk cId="142810178" sldId="400"/>
            <ac:picMk id="6" creationId="{DFC1E0B0-5637-42B1-8769-C9BD8C8699AB}"/>
          </ac:picMkLst>
        </pc:picChg>
        <pc:picChg chg="del">
          <ac:chgData name="Marzena Hallam" userId="b55628f2-118d-4882-9ee9-415f6d4c791c" providerId="ADAL" clId="{887336C4-6D27-4795-B9A6-B5713A9F7479}" dt="2021-02-15T07:48:33.438" v="101" actId="478"/>
          <ac:picMkLst>
            <pc:docMk/>
            <pc:sldMk cId="142810178" sldId="400"/>
            <ac:picMk id="7" creationId="{45E039A6-BA15-4D46-B6C9-6228D45BC3E2}"/>
          </ac:picMkLst>
        </pc:picChg>
        <pc:picChg chg="del">
          <ac:chgData name="Marzena Hallam" userId="b55628f2-118d-4882-9ee9-415f6d4c791c" providerId="ADAL" clId="{887336C4-6D27-4795-B9A6-B5713A9F7479}" dt="2021-02-15T07:48:44.819" v="107" actId="478"/>
          <ac:picMkLst>
            <pc:docMk/>
            <pc:sldMk cId="142810178" sldId="400"/>
            <ac:picMk id="8" creationId="{12D0508E-8ECE-4854-B332-C47717B75C1E}"/>
          </ac:picMkLst>
        </pc:picChg>
        <pc:picChg chg="add mod">
          <ac:chgData name="Marzena Hallam" userId="b55628f2-118d-4882-9ee9-415f6d4c791c" providerId="ADAL" clId="{887336C4-6D27-4795-B9A6-B5713A9F7479}" dt="2021-03-16T07:45:18.786" v="1007" actId="1076"/>
          <ac:picMkLst>
            <pc:docMk/>
            <pc:sldMk cId="142810178" sldId="400"/>
            <ac:picMk id="8" creationId="{EF5C26E0-F631-4403-8846-3061D15B5988}"/>
          </ac:picMkLst>
        </pc:picChg>
        <pc:picChg chg="mod ord">
          <ac:chgData name="Marzena Hallam" userId="b55628f2-118d-4882-9ee9-415f6d4c791c" providerId="ADAL" clId="{887336C4-6D27-4795-B9A6-B5713A9F7479}" dt="2021-03-16T07:45:04.834" v="1006" actId="1076"/>
          <ac:picMkLst>
            <pc:docMk/>
            <pc:sldMk cId="142810178" sldId="400"/>
            <ac:picMk id="18" creationId="{17A4ECF7-BEF8-46A4-8A33-EEC2BCF4F6BF}"/>
          </ac:picMkLst>
        </pc:picChg>
        <pc:picChg chg="add del mod">
          <ac:chgData name="Marzena Hallam" userId="b55628f2-118d-4882-9ee9-415f6d4c791c" providerId="ADAL" clId="{887336C4-6D27-4795-B9A6-B5713A9F7479}" dt="2021-03-16T07:36:22.808" v="991" actId="478"/>
          <ac:picMkLst>
            <pc:docMk/>
            <pc:sldMk cId="142810178" sldId="400"/>
            <ac:picMk id="20" creationId="{71CC0281-DACB-4399-B6D5-582123126E57}"/>
          </ac:picMkLst>
        </pc:picChg>
      </pc:sldChg>
      <pc:sldChg chg="addSp delSp modSp add mod ord">
        <pc:chgData name="Marzena Hallam" userId="b55628f2-118d-4882-9ee9-415f6d4c791c" providerId="ADAL" clId="{887336C4-6D27-4795-B9A6-B5713A9F7479}" dt="2021-02-15T09:35:10.930" v="747" actId="478"/>
        <pc:sldMkLst>
          <pc:docMk/>
          <pc:sldMk cId="1435924555" sldId="401"/>
        </pc:sldMkLst>
        <pc:spChg chg="del">
          <ac:chgData name="Marzena Hallam" userId="b55628f2-118d-4882-9ee9-415f6d4c791c" providerId="ADAL" clId="{887336C4-6D27-4795-B9A6-B5713A9F7479}" dt="2021-02-15T08:01:31.718" v="346" actId="478"/>
          <ac:spMkLst>
            <pc:docMk/>
            <pc:sldMk cId="1435924555" sldId="401"/>
            <ac:spMk id="3" creationId="{16C7A1CD-58C7-4468-A63A-7B9E9689FC18}"/>
          </ac:spMkLst>
        </pc:spChg>
        <pc:spChg chg="del">
          <ac:chgData name="Marzena Hallam" userId="b55628f2-118d-4882-9ee9-415f6d4c791c" providerId="ADAL" clId="{887336C4-6D27-4795-B9A6-B5713A9F7479}" dt="2021-02-15T08:01:31.718" v="346" actId="478"/>
          <ac:spMkLst>
            <pc:docMk/>
            <pc:sldMk cId="1435924555" sldId="401"/>
            <ac:spMk id="12" creationId="{95B2623B-3CFC-4055-963C-3542EF5EE089}"/>
          </ac:spMkLst>
        </pc:spChg>
        <pc:spChg chg="del">
          <ac:chgData name="Marzena Hallam" userId="b55628f2-118d-4882-9ee9-415f6d4c791c" providerId="ADAL" clId="{887336C4-6D27-4795-B9A6-B5713A9F7479}" dt="2021-02-15T08:01:31.718" v="346" actId="478"/>
          <ac:spMkLst>
            <pc:docMk/>
            <pc:sldMk cId="1435924555" sldId="401"/>
            <ac:spMk id="13" creationId="{C678E55E-C626-44E9-979C-F4F3BD488D6F}"/>
          </ac:spMkLst>
        </pc:spChg>
        <pc:spChg chg="add del mod">
          <ac:chgData name="Marzena Hallam" userId="b55628f2-118d-4882-9ee9-415f6d4c791c" providerId="ADAL" clId="{887336C4-6D27-4795-B9A6-B5713A9F7479}" dt="2021-02-15T09:35:10.930" v="747" actId="478"/>
          <ac:spMkLst>
            <pc:docMk/>
            <pc:sldMk cId="1435924555" sldId="401"/>
            <ac:spMk id="14" creationId="{448AFF41-C34C-4B4A-814C-A00F8CE64D7A}"/>
          </ac:spMkLst>
        </pc:spChg>
        <pc:spChg chg="add del mod">
          <ac:chgData name="Marzena Hallam" userId="b55628f2-118d-4882-9ee9-415f6d4c791c" providerId="ADAL" clId="{887336C4-6D27-4795-B9A6-B5713A9F7479}" dt="2021-02-15T08:01:39.276" v="347" actId="478"/>
          <ac:spMkLst>
            <pc:docMk/>
            <pc:sldMk cId="1435924555" sldId="401"/>
            <ac:spMk id="16" creationId="{E04FE0CD-8215-4A61-B11E-5D193321BCA3}"/>
          </ac:spMkLst>
        </pc:spChg>
        <pc:spChg chg="del">
          <ac:chgData name="Marzena Hallam" userId="b55628f2-118d-4882-9ee9-415f6d4c791c" providerId="ADAL" clId="{887336C4-6D27-4795-B9A6-B5713A9F7479}" dt="2021-02-15T08:01:31.718" v="346" actId="478"/>
          <ac:spMkLst>
            <pc:docMk/>
            <pc:sldMk cId="1435924555" sldId="401"/>
            <ac:spMk id="31" creationId="{B367F615-9B31-4D23-9BF0-11C5CDFADFA6}"/>
          </ac:spMkLst>
        </pc:spChg>
        <pc:spChg chg="del">
          <ac:chgData name="Marzena Hallam" userId="b55628f2-118d-4882-9ee9-415f6d4c791c" providerId="ADAL" clId="{887336C4-6D27-4795-B9A6-B5713A9F7479}" dt="2021-02-15T08:01:31.718" v="346" actId="478"/>
          <ac:spMkLst>
            <pc:docMk/>
            <pc:sldMk cId="1435924555" sldId="401"/>
            <ac:spMk id="33" creationId="{FEF1B5E0-4EFA-42D2-A8D4-96DB85646095}"/>
          </ac:spMkLst>
        </pc:spChg>
        <pc:spChg chg="del">
          <ac:chgData name="Marzena Hallam" userId="b55628f2-118d-4882-9ee9-415f6d4c791c" providerId="ADAL" clId="{887336C4-6D27-4795-B9A6-B5713A9F7479}" dt="2021-02-15T08:01:31.718" v="346" actId="478"/>
          <ac:spMkLst>
            <pc:docMk/>
            <pc:sldMk cId="1435924555" sldId="401"/>
            <ac:spMk id="34" creationId="{C6F7B083-4700-4305-8D5E-6559CACA6142}"/>
          </ac:spMkLst>
        </pc:spChg>
        <pc:spChg chg="del">
          <ac:chgData name="Marzena Hallam" userId="b55628f2-118d-4882-9ee9-415f6d4c791c" providerId="ADAL" clId="{887336C4-6D27-4795-B9A6-B5713A9F7479}" dt="2021-02-15T08:01:31.718" v="346" actId="478"/>
          <ac:spMkLst>
            <pc:docMk/>
            <pc:sldMk cId="1435924555" sldId="401"/>
            <ac:spMk id="35" creationId="{A7D909BF-F81E-4E9E-9474-BCB7E647E06A}"/>
          </ac:spMkLst>
        </pc:spChg>
        <pc:spChg chg="del">
          <ac:chgData name="Marzena Hallam" userId="b55628f2-118d-4882-9ee9-415f6d4c791c" providerId="ADAL" clId="{887336C4-6D27-4795-B9A6-B5713A9F7479}" dt="2021-02-15T08:01:31.718" v="346" actId="478"/>
          <ac:spMkLst>
            <pc:docMk/>
            <pc:sldMk cId="1435924555" sldId="401"/>
            <ac:spMk id="36" creationId="{3800AC71-6F6C-44F3-8083-90CE28E2752F}"/>
          </ac:spMkLst>
        </pc:spChg>
        <pc:spChg chg="del">
          <ac:chgData name="Marzena Hallam" userId="b55628f2-118d-4882-9ee9-415f6d4c791c" providerId="ADAL" clId="{887336C4-6D27-4795-B9A6-B5713A9F7479}" dt="2021-02-15T08:01:31.718" v="346" actId="478"/>
          <ac:spMkLst>
            <pc:docMk/>
            <pc:sldMk cId="1435924555" sldId="401"/>
            <ac:spMk id="37" creationId="{6222FFD2-A7BF-4E3D-A912-7DFDDC2DF052}"/>
          </ac:spMkLst>
        </pc:spChg>
        <pc:spChg chg="del">
          <ac:chgData name="Marzena Hallam" userId="b55628f2-118d-4882-9ee9-415f6d4c791c" providerId="ADAL" clId="{887336C4-6D27-4795-B9A6-B5713A9F7479}" dt="2021-02-15T08:01:31.718" v="346" actId="478"/>
          <ac:spMkLst>
            <pc:docMk/>
            <pc:sldMk cId="1435924555" sldId="401"/>
            <ac:spMk id="38" creationId="{CE7646D2-5B54-4E0B-B1EC-B224A77BE1CC}"/>
          </ac:spMkLst>
        </pc:spChg>
        <pc:spChg chg="del">
          <ac:chgData name="Marzena Hallam" userId="b55628f2-118d-4882-9ee9-415f6d4c791c" providerId="ADAL" clId="{887336C4-6D27-4795-B9A6-B5713A9F7479}" dt="2021-02-15T08:01:31.718" v="346" actId="478"/>
          <ac:spMkLst>
            <pc:docMk/>
            <pc:sldMk cId="1435924555" sldId="401"/>
            <ac:spMk id="39" creationId="{98C63A83-B187-4F17-99DE-3F9289745AF7}"/>
          </ac:spMkLst>
        </pc:spChg>
        <pc:spChg chg="del">
          <ac:chgData name="Marzena Hallam" userId="b55628f2-118d-4882-9ee9-415f6d4c791c" providerId="ADAL" clId="{887336C4-6D27-4795-B9A6-B5713A9F7479}" dt="2021-02-15T08:01:31.718" v="346" actId="478"/>
          <ac:spMkLst>
            <pc:docMk/>
            <pc:sldMk cId="1435924555" sldId="401"/>
            <ac:spMk id="40" creationId="{E4830932-AB20-4AA9-8C53-996B49D98014}"/>
          </ac:spMkLst>
        </pc:spChg>
        <pc:spChg chg="del">
          <ac:chgData name="Marzena Hallam" userId="b55628f2-118d-4882-9ee9-415f6d4c791c" providerId="ADAL" clId="{887336C4-6D27-4795-B9A6-B5713A9F7479}" dt="2021-02-15T08:01:31.718" v="346" actId="478"/>
          <ac:spMkLst>
            <pc:docMk/>
            <pc:sldMk cId="1435924555" sldId="401"/>
            <ac:spMk id="41" creationId="{A17E30E9-5E59-4965-9165-7A8590A68D79}"/>
          </ac:spMkLst>
        </pc:spChg>
        <pc:spChg chg="del">
          <ac:chgData name="Marzena Hallam" userId="b55628f2-118d-4882-9ee9-415f6d4c791c" providerId="ADAL" clId="{887336C4-6D27-4795-B9A6-B5713A9F7479}" dt="2021-02-15T08:01:31.718" v="346" actId="478"/>
          <ac:spMkLst>
            <pc:docMk/>
            <pc:sldMk cId="1435924555" sldId="401"/>
            <ac:spMk id="42" creationId="{5FF613AC-3ADB-40F1-B643-302B3988E21A}"/>
          </ac:spMkLst>
        </pc:spChg>
        <pc:spChg chg="del">
          <ac:chgData name="Marzena Hallam" userId="b55628f2-118d-4882-9ee9-415f6d4c791c" providerId="ADAL" clId="{887336C4-6D27-4795-B9A6-B5713A9F7479}" dt="2021-02-15T08:01:31.718" v="346" actId="478"/>
          <ac:spMkLst>
            <pc:docMk/>
            <pc:sldMk cId="1435924555" sldId="401"/>
            <ac:spMk id="45" creationId="{C71955E3-1CB5-4C0A-9714-DFC0B58C474B}"/>
          </ac:spMkLst>
        </pc:spChg>
        <pc:spChg chg="del">
          <ac:chgData name="Marzena Hallam" userId="b55628f2-118d-4882-9ee9-415f6d4c791c" providerId="ADAL" clId="{887336C4-6D27-4795-B9A6-B5713A9F7479}" dt="2021-02-15T08:01:31.718" v="346" actId="478"/>
          <ac:spMkLst>
            <pc:docMk/>
            <pc:sldMk cId="1435924555" sldId="401"/>
            <ac:spMk id="46" creationId="{A55EE90D-3C6E-4F9A-B4AE-EA7F0E5DC176}"/>
          </ac:spMkLst>
        </pc:spChg>
        <pc:picChg chg="del">
          <ac:chgData name="Marzena Hallam" userId="b55628f2-118d-4882-9ee9-415f6d4c791c" providerId="ADAL" clId="{887336C4-6D27-4795-B9A6-B5713A9F7479}" dt="2021-02-15T08:01:31.718" v="346" actId="478"/>
          <ac:picMkLst>
            <pc:docMk/>
            <pc:sldMk cId="1435924555" sldId="401"/>
            <ac:picMk id="4" creationId="{7DE098DC-32F3-4E1F-9DDA-E7BAEA509BC2}"/>
          </ac:picMkLst>
        </pc:picChg>
        <pc:picChg chg="del">
          <ac:chgData name="Marzena Hallam" userId="b55628f2-118d-4882-9ee9-415f6d4c791c" providerId="ADAL" clId="{887336C4-6D27-4795-B9A6-B5713A9F7479}" dt="2021-02-15T08:01:31.718" v="346" actId="478"/>
          <ac:picMkLst>
            <pc:docMk/>
            <pc:sldMk cId="1435924555" sldId="401"/>
            <ac:picMk id="5" creationId="{A392E9D0-60CA-45B7-A711-0BD78AC2E839}"/>
          </ac:picMkLst>
        </pc:picChg>
        <pc:picChg chg="del">
          <ac:chgData name="Marzena Hallam" userId="b55628f2-118d-4882-9ee9-415f6d4c791c" providerId="ADAL" clId="{887336C4-6D27-4795-B9A6-B5713A9F7479}" dt="2021-02-15T08:01:31.718" v="346" actId="478"/>
          <ac:picMkLst>
            <pc:docMk/>
            <pc:sldMk cId="1435924555" sldId="401"/>
            <ac:picMk id="6" creationId="{6B7C4044-E7FC-4DF3-919B-83BEFB4A3023}"/>
          </ac:picMkLst>
        </pc:picChg>
        <pc:picChg chg="del">
          <ac:chgData name="Marzena Hallam" userId="b55628f2-118d-4882-9ee9-415f6d4c791c" providerId="ADAL" clId="{887336C4-6D27-4795-B9A6-B5713A9F7479}" dt="2021-02-15T08:01:31.718" v="346" actId="478"/>
          <ac:picMkLst>
            <pc:docMk/>
            <pc:sldMk cId="1435924555" sldId="401"/>
            <ac:picMk id="7" creationId="{6BCF28D7-E0FA-412B-9C06-16F7F45D8C8D}"/>
          </ac:picMkLst>
        </pc:picChg>
        <pc:picChg chg="del">
          <ac:chgData name="Marzena Hallam" userId="b55628f2-118d-4882-9ee9-415f6d4c791c" providerId="ADAL" clId="{887336C4-6D27-4795-B9A6-B5713A9F7479}" dt="2021-02-15T08:01:31.718" v="346" actId="478"/>
          <ac:picMkLst>
            <pc:docMk/>
            <pc:sldMk cId="1435924555" sldId="401"/>
            <ac:picMk id="8" creationId="{DE48E449-772C-4F6C-80B9-4F385EBFC328}"/>
          </ac:picMkLst>
        </pc:picChg>
        <pc:picChg chg="del">
          <ac:chgData name="Marzena Hallam" userId="b55628f2-118d-4882-9ee9-415f6d4c791c" providerId="ADAL" clId="{887336C4-6D27-4795-B9A6-B5713A9F7479}" dt="2021-02-15T08:01:31.718" v="346" actId="478"/>
          <ac:picMkLst>
            <pc:docMk/>
            <pc:sldMk cId="1435924555" sldId="401"/>
            <ac:picMk id="9" creationId="{C319A6BC-4316-4774-BFAB-EC3CAE696221}"/>
          </ac:picMkLst>
        </pc:picChg>
        <pc:picChg chg="del">
          <ac:chgData name="Marzena Hallam" userId="b55628f2-118d-4882-9ee9-415f6d4c791c" providerId="ADAL" clId="{887336C4-6D27-4795-B9A6-B5713A9F7479}" dt="2021-02-15T08:01:31.718" v="346" actId="478"/>
          <ac:picMkLst>
            <pc:docMk/>
            <pc:sldMk cId="1435924555" sldId="401"/>
            <ac:picMk id="10" creationId="{F6333DCE-1020-4ABC-B5EF-92B2D26A6210}"/>
          </ac:picMkLst>
        </pc:picChg>
        <pc:picChg chg="del">
          <ac:chgData name="Marzena Hallam" userId="b55628f2-118d-4882-9ee9-415f6d4c791c" providerId="ADAL" clId="{887336C4-6D27-4795-B9A6-B5713A9F7479}" dt="2021-02-15T08:01:31.718" v="346" actId="478"/>
          <ac:picMkLst>
            <pc:docMk/>
            <pc:sldMk cId="1435924555" sldId="401"/>
            <ac:picMk id="11" creationId="{98639DB1-9D23-409F-B513-DC06A3E28365}"/>
          </ac:picMkLst>
        </pc:picChg>
        <pc:picChg chg="add mod ord">
          <ac:chgData name="Marzena Hallam" userId="b55628f2-118d-4882-9ee9-415f6d4c791c" providerId="ADAL" clId="{887336C4-6D27-4795-B9A6-B5713A9F7479}" dt="2021-02-15T08:07:31.037" v="375" actId="14100"/>
          <ac:picMkLst>
            <pc:docMk/>
            <pc:sldMk cId="1435924555" sldId="401"/>
            <ac:picMk id="17" creationId="{3709D9A4-BE64-401F-AB1A-01FEFA704949}"/>
          </ac:picMkLst>
        </pc:picChg>
        <pc:picChg chg="del">
          <ac:chgData name="Marzena Hallam" userId="b55628f2-118d-4882-9ee9-415f6d4c791c" providerId="ADAL" clId="{887336C4-6D27-4795-B9A6-B5713A9F7479}" dt="2021-02-15T08:01:31.718" v="346" actId="478"/>
          <ac:picMkLst>
            <pc:docMk/>
            <pc:sldMk cId="1435924555" sldId="401"/>
            <ac:picMk id="20" creationId="{770FDC7D-119C-43B5-98A3-4E38CD5E400D}"/>
          </ac:picMkLst>
        </pc:picChg>
        <pc:picChg chg="del">
          <ac:chgData name="Marzena Hallam" userId="b55628f2-118d-4882-9ee9-415f6d4c791c" providerId="ADAL" clId="{887336C4-6D27-4795-B9A6-B5713A9F7479}" dt="2021-02-15T08:01:31.718" v="346" actId="478"/>
          <ac:picMkLst>
            <pc:docMk/>
            <pc:sldMk cId="1435924555" sldId="401"/>
            <ac:picMk id="22" creationId="{F14E44CB-9D14-404D-9786-BFCFC08E7337}"/>
          </ac:picMkLst>
        </pc:picChg>
        <pc:picChg chg="del">
          <ac:chgData name="Marzena Hallam" userId="b55628f2-118d-4882-9ee9-415f6d4c791c" providerId="ADAL" clId="{887336C4-6D27-4795-B9A6-B5713A9F7479}" dt="2021-02-15T08:01:31.718" v="346" actId="478"/>
          <ac:picMkLst>
            <pc:docMk/>
            <pc:sldMk cId="1435924555" sldId="401"/>
            <ac:picMk id="24" creationId="{CA3EFF47-C6BB-4259-97E2-A0AA2A65AF7F}"/>
          </ac:picMkLst>
        </pc:picChg>
        <pc:picChg chg="del">
          <ac:chgData name="Marzena Hallam" userId="b55628f2-118d-4882-9ee9-415f6d4c791c" providerId="ADAL" clId="{887336C4-6D27-4795-B9A6-B5713A9F7479}" dt="2021-02-15T08:01:31.718" v="346" actId="478"/>
          <ac:picMkLst>
            <pc:docMk/>
            <pc:sldMk cId="1435924555" sldId="401"/>
            <ac:picMk id="26" creationId="{1D2C8B51-DE31-4E4E-A3B7-37BD4A117296}"/>
          </ac:picMkLst>
        </pc:picChg>
        <pc:picChg chg="del">
          <ac:chgData name="Marzena Hallam" userId="b55628f2-118d-4882-9ee9-415f6d4c791c" providerId="ADAL" clId="{887336C4-6D27-4795-B9A6-B5713A9F7479}" dt="2021-02-15T08:01:31.718" v="346" actId="478"/>
          <ac:picMkLst>
            <pc:docMk/>
            <pc:sldMk cId="1435924555" sldId="401"/>
            <ac:picMk id="30" creationId="{11C6EADB-6ED2-46E0-87E5-AA45D1C87C00}"/>
          </ac:picMkLst>
        </pc:picChg>
        <pc:picChg chg="add del mod">
          <ac:chgData name="Marzena Hallam" userId="b55628f2-118d-4882-9ee9-415f6d4c791c" providerId="ADAL" clId="{887336C4-6D27-4795-B9A6-B5713A9F7479}" dt="2021-02-15T08:07:44.744" v="385" actId="14100"/>
          <ac:picMkLst>
            <pc:docMk/>
            <pc:sldMk cId="1435924555" sldId="401"/>
            <ac:picMk id="3074" creationId="{3BCE6FE3-709B-4B75-840B-4BB3B972C1D5}"/>
          </ac:picMkLst>
        </pc:picChg>
      </pc:sldChg>
      <pc:sldChg chg="addSp delSp modSp add mod">
        <pc:chgData name="Marzena Hallam" userId="b55628f2-118d-4882-9ee9-415f6d4c791c" providerId="ADAL" clId="{887336C4-6D27-4795-B9A6-B5713A9F7479}" dt="2021-03-02T11:39:48.167" v="891" actId="6549"/>
        <pc:sldMkLst>
          <pc:docMk/>
          <pc:sldMk cId="2910216682" sldId="402"/>
        </pc:sldMkLst>
        <pc:spChg chg="add mod">
          <ac:chgData name="Marzena Hallam" userId="b55628f2-118d-4882-9ee9-415f6d4c791c" providerId="ADAL" clId="{887336C4-6D27-4795-B9A6-B5713A9F7479}" dt="2021-02-15T09:30:48.358" v="694" actId="20577"/>
          <ac:spMkLst>
            <pc:docMk/>
            <pc:sldMk cId="2910216682" sldId="402"/>
            <ac:spMk id="2" creationId="{45A78178-D3C1-4319-B0EB-656578D9448A}"/>
          </ac:spMkLst>
        </pc:spChg>
        <pc:spChg chg="del">
          <ac:chgData name="Marzena Hallam" userId="b55628f2-118d-4882-9ee9-415f6d4c791c" providerId="ADAL" clId="{887336C4-6D27-4795-B9A6-B5713A9F7479}" dt="2021-02-15T09:29:23.539" v="669" actId="478"/>
          <ac:spMkLst>
            <pc:docMk/>
            <pc:sldMk cId="2910216682" sldId="402"/>
            <ac:spMk id="3" creationId="{16C7A1CD-58C7-4468-A63A-7B9E9689FC18}"/>
          </ac:spMkLst>
        </pc:spChg>
        <pc:spChg chg="del">
          <ac:chgData name="Marzena Hallam" userId="b55628f2-118d-4882-9ee9-415f6d4c791c" providerId="ADAL" clId="{887336C4-6D27-4795-B9A6-B5713A9F7479}" dt="2021-02-15T09:29:23.539" v="669" actId="478"/>
          <ac:spMkLst>
            <pc:docMk/>
            <pc:sldMk cId="2910216682" sldId="402"/>
            <ac:spMk id="12" creationId="{95B2623B-3CFC-4055-963C-3542EF5EE089}"/>
          </ac:spMkLst>
        </pc:spChg>
        <pc:spChg chg="del">
          <ac:chgData name="Marzena Hallam" userId="b55628f2-118d-4882-9ee9-415f6d4c791c" providerId="ADAL" clId="{887336C4-6D27-4795-B9A6-B5713A9F7479}" dt="2021-02-15T09:29:23.539" v="669" actId="478"/>
          <ac:spMkLst>
            <pc:docMk/>
            <pc:sldMk cId="2910216682" sldId="402"/>
            <ac:spMk id="13" creationId="{C678E55E-C626-44E9-979C-F4F3BD488D6F}"/>
          </ac:spMkLst>
        </pc:spChg>
        <pc:spChg chg="add mod">
          <ac:chgData name="Marzena Hallam" userId="b55628f2-118d-4882-9ee9-415f6d4c791c" providerId="ADAL" clId="{887336C4-6D27-4795-B9A6-B5713A9F7479}" dt="2021-03-02T11:39:48.167" v="891" actId="6549"/>
          <ac:spMkLst>
            <pc:docMk/>
            <pc:sldMk cId="2910216682" sldId="402"/>
            <ac:spMk id="14" creationId="{8A61A4E8-FE72-4879-B253-308070FBEABE}"/>
          </ac:spMkLst>
        </pc:spChg>
        <pc:spChg chg="del">
          <ac:chgData name="Marzena Hallam" userId="b55628f2-118d-4882-9ee9-415f6d4c791c" providerId="ADAL" clId="{887336C4-6D27-4795-B9A6-B5713A9F7479}" dt="2021-02-15T09:29:23.539" v="669" actId="478"/>
          <ac:spMkLst>
            <pc:docMk/>
            <pc:sldMk cId="2910216682" sldId="402"/>
            <ac:spMk id="31" creationId="{B367F615-9B31-4D23-9BF0-11C5CDFADFA6}"/>
          </ac:spMkLst>
        </pc:spChg>
        <pc:spChg chg="del">
          <ac:chgData name="Marzena Hallam" userId="b55628f2-118d-4882-9ee9-415f6d4c791c" providerId="ADAL" clId="{887336C4-6D27-4795-B9A6-B5713A9F7479}" dt="2021-02-15T09:29:23.539" v="669" actId="478"/>
          <ac:spMkLst>
            <pc:docMk/>
            <pc:sldMk cId="2910216682" sldId="402"/>
            <ac:spMk id="33" creationId="{FEF1B5E0-4EFA-42D2-A8D4-96DB85646095}"/>
          </ac:spMkLst>
        </pc:spChg>
        <pc:spChg chg="del">
          <ac:chgData name="Marzena Hallam" userId="b55628f2-118d-4882-9ee9-415f6d4c791c" providerId="ADAL" clId="{887336C4-6D27-4795-B9A6-B5713A9F7479}" dt="2021-02-15T09:29:23.539" v="669" actId="478"/>
          <ac:spMkLst>
            <pc:docMk/>
            <pc:sldMk cId="2910216682" sldId="402"/>
            <ac:spMk id="34" creationId="{C6F7B083-4700-4305-8D5E-6559CACA6142}"/>
          </ac:spMkLst>
        </pc:spChg>
        <pc:spChg chg="del">
          <ac:chgData name="Marzena Hallam" userId="b55628f2-118d-4882-9ee9-415f6d4c791c" providerId="ADAL" clId="{887336C4-6D27-4795-B9A6-B5713A9F7479}" dt="2021-02-15T09:29:23.539" v="669" actId="478"/>
          <ac:spMkLst>
            <pc:docMk/>
            <pc:sldMk cId="2910216682" sldId="402"/>
            <ac:spMk id="35" creationId="{A7D909BF-F81E-4E9E-9474-BCB7E647E06A}"/>
          </ac:spMkLst>
        </pc:spChg>
        <pc:spChg chg="del">
          <ac:chgData name="Marzena Hallam" userId="b55628f2-118d-4882-9ee9-415f6d4c791c" providerId="ADAL" clId="{887336C4-6D27-4795-B9A6-B5713A9F7479}" dt="2021-02-15T09:29:23.539" v="669" actId="478"/>
          <ac:spMkLst>
            <pc:docMk/>
            <pc:sldMk cId="2910216682" sldId="402"/>
            <ac:spMk id="36" creationId="{3800AC71-6F6C-44F3-8083-90CE28E2752F}"/>
          </ac:spMkLst>
        </pc:spChg>
        <pc:spChg chg="del">
          <ac:chgData name="Marzena Hallam" userId="b55628f2-118d-4882-9ee9-415f6d4c791c" providerId="ADAL" clId="{887336C4-6D27-4795-B9A6-B5713A9F7479}" dt="2021-02-15T09:29:23.539" v="669" actId="478"/>
          <ac:spMkLst>
            <pc:docMk/>
            <pc:sldMk cId="2910216682" sldId="402"/>
            <ac:spMk id="37" creationId="{6222FFD2-A7BF-4E3D-A912-7DFDDC2DF052}"/>
          </ac:spMkLst>
        </pc:spChg>
        <pc:spChg chg="del">
          <ac:chgData name="Marzena Hallam" userId="b55628f2-118d-4882-9ee9-415f6d4c791c" providerId="ADAL" clId="{887336C4-6D27-4795-B9A6-B5713A9F7479}" dt="2021-02-15T09:29:23.539" v="669" actId="478"/>
          <ac:spMkLst>
            <pc:docMk/>
            <pc:sldMk cId="2910216682" sldId="402"/>
            <ac:spMk id="39" creationId="{98C63A83-B187-4F17-99DE-3F9289745AF7}"/>
          </ac:spMkLst>
        </pc:spChg>
        <pc:spChg chg="del">
          <ac:chgData name="Marzena Hallam" userId="b55628f2-118d-4882-9ee9-415f6d4c791c" providerId="ADAL" clId="{887336C4-6D27-4795-B9A6-B5713A9F7479}" dt="2021-02-15T09:29:23.539" v="669" actId="478"/>
          <ac:spMkLst>
            <pc:docMk/>
            <pc:sldMk cId="2910216682" sldId="402"/>
            <ac:spMk id="40" creationId="{E4830932-AB20-4AA9-8C53-996B49D98014}"/>
          </ac:spMkLst>
        </pc:spChg>
        <pc:spChg chg="del">
          <ac:chgData name="Marzena Hallam" userId="b55628f2-118d-4882-9ee9-415f6d4c791c" providerId="ADAL" clId="{887336C4-6D27-4795-B9A6-B5713A9F7479}" dt="2021-02-15T09:29:23.539" v="669" actId="478"/>
          <ac:spMkLst>
            <pc:docMk/>
            <pc:sldMk cId="2910216682" sldId="402"/>
            <ac:spMk id="41" creationId="{A17E30E9-5E59-4965-9165-7A8590A68D79}"/>
          </ac:spMkLst>
        </pc:spChg>
        <pc:spChg chg="del">
          <ac:chgData name="Marzena Hallam" userId="b55628f2-118d-4882-9ee9-415f6d4c791c" providerId="ADAL" clId="{887336C4-6D27-4795-B9A6-B5713A9F7479}" dt="2021-02-15T09:29:23.539" v="669" actId="478"/>
          <ac:spMkLst>
            <pc:docMk/>
            <pc:sldMk cId="2910216682" sldId="402"/>
            <ac:spMk id="42" creationId="{5FF613AC-3ADB-40F1-B643-302B3988E21A}"/>
          </ac:spMkLst>
        </pc:spChg>
        <pc:spChg chg="del">
          <ac:chgData name="Marzena Hallam" userId="b55628f2-118d-4882-9ee9-415f6d4c791c" providerId="ADAL" clId="{887336C4-6D27-4795-B9A6-B5713A9F7479}" dt="2021-02-15T09:29:23.539" v="669" actId="478"/>
          <ac:spMkLst>
            <pc:docMk/>
            <pc:sldMk cId="2910216682" sldId="402"/>
            <ac:spMk id="45" creationId="{C71955E3-1CB5-4C0A-9714-DFC0B58C474B}"/>
          </ac:spMkLst>
        </pc:spChg>
        <pc:spChg chg="del">
          <ac:chgData name="Marzena Hallam" userId="b55628f2-118d-4882-9ee9-415f6d4c791c" providerId="ADAL" clId="{887336C4-6D27-4795-B9A6-B5713A9F7479}" dt="2021-02-15T09:29:23.539" v="669" actId="478"/>
          <ac:spMkLst>
            <pc:docMk/>
            <pc:sldMk cId="2910216682" sldId="402"/>
            <ac:spMk id="46" creationId="{A55EE90D-3C6E-4F9A-B4AE-EA7F0E5DC176}"/>
          </ac:spMkLst>
        </pc:spChg>
        <pc:picChg chg="del">
          <ac:chgData name="Marzena Hallam" userId="b55628f2-118d-4882-9ee9-415f6d4c791c" providerId="ADAL" clId="{887336C4-6D27-4795-B9A6-B5713A9F7479}" dt="2021-02-15T09:29:23.539" v="669" actId="478"/>
          <ac:picMkLst>
            <pc:docMk/>
            <pc:sldMk cId="2910216682" sldId="402"/>
            <ac:picMk id="4" creationId="{7DE098DC-32F3-4E1F-9DDA-E7BAEA509BC2}"/>
          </ac:picMkLst>
        </pc:picChg>
        <pc:picChg chg="del">
          <ac:chgData name="Marzena Hallam" userId="b55628f2-118d-4882-9ee9-415f6d4c791c" providerId="ADAL" clId="{887336C4-6D27-4795-B9A6-B5713A9F7479}" dt="2021-02-15T09:29:23.539" v="669" actId="478"/>
          <ac:picMkLst>
            <pc:docMk/>
            <pc:sldMk cId="2910216682" sldId="402"/>
            <ac:picMk id="5" creationId="{A392E9D0-60CA-45B7-A711-0BD78AC2E839}"/>
          </ac:picMkLst>
        </pc:picChg>
        <pc:picChg chg="del">
          <ac:chgData name="Marzena Hallam" userId="b55628f2-118d-4882-9ee9-415f6d4c791c" providerId="ADAL" clId="{887336C4-6D27-4795-B9A6-B5713A9F7479}" dt="2021-02-15T09:29:23.539" v="669" actId="478"/>
          <ac:picMkLst>
            <pc:docMk/>
            <pc:sldMk cId="2910216682" sldId="402"/>
            <ac:picMk id="6" creationId="{6B7C4044-E7FC-4DF3-919B-83BEFB4A3023}"/>
          </ac:picMkLst>
        </pc:picChg>
        <pc:picChg chg="del">
          <ac:chgData name="Marzena Hallam" userId="b55628f2-118d-4882-9ee9-415f6d4c791c" providerId="ADAL" clId="{887336C4-6D27-4795-B9A6-B5713A9F7479}" dt="2021-02-15T09:29:23.539" v="669" actId="478"/>
          <ac:picMkLst>
            <pc:docMk/>
            <pc:sldMk cId="2910216682" sldId="402"/>
            <ac:picMk id="7" creationId="{6BCF28D7-E0FA-412B-9C06-16F7F45D8C8D}"/>
          </ac:picMkLst>
        </pc:picChg>
        <pc:picChg chg="del">
          <ac:chgData name="Marzena Hallam" userId="b55628f2-118d-4882-9ee9-415f6d4c791c" providerId="ADAL" clId="{887336C4-6D27-4795-B9A6-B5713A9F7479}" dt="2021-02-15T09:29:23.539" v="669" actId="478"/>
          <ac:picMkLst>
            <pc:docMk/>
            <pc:sldMk cId="2910216682" sldId="402"/>
            <ac:picMk id="8" creationId="{DE48E449-772C-4F6C-80B9-4F385EBFC328}"/>
          </ac:picMkLst>
        </pc:picChg>
        <pc:picChg chg="del">
          <ac:chgData name="Marzena Hallam" userId="b55628f2-118d-4882-9ee9-415f6d4c791c" providerId="ADAL" clId="{887336C4-6D27-4795-B9A6-B5713A9F7479}" dt="2021-02-15T09:29:23.539" v="669" actId="478"/>
          <ac:picMkLst>
            <pc:docMk/>
            <pc:sldMk cId="2910216682" sldId="402"/>
            <ac:picMk id="9" creationId="{C319A6BC-4316-4774-BFAB-EC3CAE696221}"/>
          </ac:picMkLst>
        </pc:picChg>
        <pc:picChg chg="del">
          <ac:chgData name="Marzena Hallam" userId="b55628f2-118d-4882-9ee9-415f6d4c791c" providerId="ADAL" clId="{887336C4-6D27-4795-B9A6-B5713A9F7479}" dt="2021-02-15T09:29:23.539" v="669" actId="478"/>
          <ac:picMkLst>
            <pc:docMk/>
            <pc:sldMk cId="2910216682" sldId="402"/>
            <ac:picMk id="10" creationId="{F6333DCE-1020-4ABC-B5EF-92B2D26A6210}"/>
          </ac:picMkLst>
        </pc:picChg>
        <pc:picChg chg="del">
          <ac:chgData name="Marzena Hallam" userId="b55628f2-118d-4882-9ee9-415f6d4c791c" providerId="ADAL" clId="{887336C4-6D27-4795-B9A6-B5713A9F7479}" dt="2021-02-15T09:29:23.539" v="669" actId="478"/>
          <ac:picMkLst>
            <pc:docMk/>
            <pc:sldMk cId="2910216682" sldId="402"/>
            <ac:picMk id="11" creationId="{98639DB1-9D23-409F-B513-DC06A3E28365}"/>
          </ac:picMkLst>
        </pc:picChg>
        <pc:picChg chg="del">
          <ac:chgData name="Marzena Hallam" userId="b55628f2-118d-4882-9ee9-415f6d4c791c" providerId="ADAL" clId="{887336C4-6D27-4795-B9A6-B5713A9F7479}" dt="2021-02-15T09:29:23.539" v="669" actId="478"/>
          <ac:picMkLst>
            <pc:docMk/>
            <pc:sldMk cId="2910216682" sldId="402"/>
            <ac:picMk id="20" creationId="{770FDC7D-119C-43B5-98A3-4E38CD5E400D}"/>
          </ac:picMkLst>
        </pc:picChg>
        <pc:picChg chg="del">
          <ac:chgData name="Marzena Hallam" userId="b55628f2-118d-4882-9ee9-415f6d4c791c" providerId="ADAL" clId="{887336C4-6D27-4795-B9A6-B5713A9F7479}" dt="2021-02-15T09:29:23.539" v="669" actId="478"/>
          <ac:picMkLst>
            <pc:docMk/>
            <pc:sldMk cId="2910216682" sldId="402"/>
            <ac:picMk id="22" creationId="{F14E44CB-9D14-404D-9786-BFCFC08E7337}"/>
          </ac:picMkLst>
        </pc:picChg>
        <pc:picChg chg="del">
          <ac:chgData name="Marzena Hallam" userId="b55628f2-118d-4882-9ee9-415f6d4c791c" providerId="ADAL" clId="{887336C4-6D27-4795-B9A6-B5713A9F7479}" dt="2021-02-15T09:29:23.539" v="669" actId="478"/>
          <ac:picMkLst>
            <pc:docMk/>
            <pc:sldMk cId="2910216682" sldId="402"/>
            <ac:picMk id="24" creationId="{CA3EFF47-C6BB-4259-97E2-A0AA2A65AF7F}"/>
          </ac:picMkLst>
        </pc:picChg>
        <pc:picChg chg="del">
          <ac:chgData name="Marzena Hallam" userId="b55628f2-118d-4882-9ee9-415f6d4c791c" providerId="ADAL" clId="{887336C4-6D27-4795-B9A6-B5713A9F7479}" dt="2021-02-15T09:29:23.539" v="669" actId="478"/>
          <ac:picMkLst>
            <pc:docMk/>
            <pc:sldMk cId="2910216682" sldId="402"/>
            <ac:picMk id="26" creationId="{1D2C8B51-DE31-4E4E-A3B7-37BD4A117296}"/>
          </ac:picMkLst>
        </pc:picChg>
        <pc:picChg chg="del">
          <ac:chgData name="Marzena Hallam" userId="b55628f2-118d-4882-9ee9-415f6d4c791c" providerId="ADAL" clId="{887336C4-6D27-4795-B9A6-B5713A9F7479}" dt="2021-02-15T09:29:23.539" v="669" actId="478"/>
          <ac:picMkLst>
            <pc:docMk/>
            <pc:sldMk cId="2910216682" sldId="402"/>
            <ac:picMk id="30" creationId="{11C6EADB-6ED2-46E0-87E5-AA45D1C87C00}"/>
          </ac:picMkLst>
        </pc:picChg>
        <pc:picChg chg="del">
          <ac:chgData name="Marzena Hallam" userId="b55628f2-118d-4882-9ee9-415f6d4c791c" providerId="ADAL" clId="{887336C4-6D27-4795-B9A6-B5713A9F7479}" dt="2021-02-15T09:29:23.539" v="669" actId="478"/>
          <ac:picMkLst>
            <pc:docMk/>
            <pc:sldMk cId="2910216682" sldId="402"/>
            <ac:picMk id="3074" creationId="{3BCE6FE3-709B-4B75-840B-4BB3B972C1D5}"/>
          </ac:picMkLst>
        </pc:picChg>
      </pc:sldChg>
      <pc:sldChg chg="addSp delSp modSp add mod ord">
        <pc:chgData name="Marzena Hallam" userId="b55628f2-118d-4882-9ee9-415f6d4c791c" providerId="ADAL" clId="{887336C4-6D27-4795-B9A6-B5713A9F7479}" dt="2021-03-02T11:52:29.629" v="965" actId="108"/>
        <pc:sldMkLst>
          <pc:docMk/>
          <pc:sldMk cId="3674710648" sldId="403"/>
        </pc:sldMkLst>
        <pc:spChg chg="add mod">
          <ac:chgData name="Marzena Hallam" userId="b55628f2-118d-4882-9ee9-415f6d4c791c" providerId="ADAL" clId="{887336C4-6D27-4795-B9A6-B5713A9F7479}" dt="2021-03-02T11:52:29.629" v="965" actId="108"/>
          <ac:spMkLst>
            <pc:docMk/>
            <pc:sldMk cId="3674710648" sldId="403"/>
            <ac:spMk id="9" creationId="{5797652C-83F3-4447-BCC7-0EC51D074DB8}"/>
          </ac:spMkLst>
        </pc:spChg>
        <pc:picChg chg="add mod">
          <ac:chgData name="Marzena Hallam" userId="b55628f2-118d-4882-9ee9-415f6d4c791c" providerId="ADAL" clId="{887336C4-6D27-4795-B9A6-B5713A9F7479}" dt="2021-03-02T11:48:50.728" v="936" actId="1076"/>
          <ac:picMkLst>
            <pc:docMk/>
            <pc:sldMk cId="3674710648" sldId="403"/>
            <ac:picMk id="3" creationId="{3756D3A8-1340-4BC8-87A0-D8C4D1300F9A}"/>
          </ac:picMkLst>
        </pc:picChg>
        <pc:picChg chg="mod modCrop">
          <ac:chgData name="Marzena Hallam" userId="b55628f2-118d-4882-9ee9-415f6d4c791c" providerId="ADAL" clId="{887336C4-6D27-4795-B9A6-B5713A9F7479}" dt="2021-03-02T11:20:38.734" v="756"/>
          <ac:picMkLst>
            <pc:docMk/>
            <pc:sldMk cId="3674710648" sldId="403"/>
            <ac:picMk id="5" creationId="{CE214E60-FAEA-4AD5-88BA-FA2510AC3E37}"/>
          </ac:picMkLst>
        </pc:picChg>
        <pc:picChg chg="add mod">
          <ac:chgData name="Marzena Hallam" userId="b55628f2-118d-4882-9ee9-415f6d4c791c" providerId="ADAL" clId="{887336C4-6D27-4795-B9A6-B5713A9F7479}" dt="2021-03-02T11:48:48.386" v="935" actId="1076"/>
          <ac:picMkLst>
            <pc:docMk/>
            <pc:sldMk cId="3674710648" sldId="403"/>
            <ac:picMk id="6" creationId="{A8295995-95DF-441E-B0FF-593AF0CA913D}"/>
          </ac:picMkLst>
        </pc:picChg>
        <pc:picChg chg="add mod">
          <ac:chgData name="Marzena Hallam" userId="b55628f2-118d-4882-9ee9-415f6d4c791c" providerId="ADAL" clId="{887336C4-6D27-4795-B9A6-B5713A9F7479}" dt="2021-03-02T11:51:57.312" v="946" actId="1076"/>
          <ac:picMkLst>
            <pc:docMk/>
            <pc:sldMk cId="3674710648" sldId="403"/>
            <ac:picMk id="8" creationId="{6A9D4221-BE59-4D84-AB8E-BC45BA539A95}"/>
          </ac:picMkLst>
        </pc:picChg>
        <pc:picChg chg="del">
          <ac:chgData name="Marzena Hallam" userId="b55628f2-118d-4882-9ee9-415f6d4c791c" providerId="ADAL" clId="{887336C4-6D27-4795-B9A6-B5713A9F7479}" dt="2021-03-02T11:20:26.664" v="754" actId="478"/>
          <ac:picMkLst>
            <pc:docMk/>
            <pc:sldMk cId="3674710648" sldId="403"/>
            <ac:picMk id="20" creationId="{71CC0281-DACB-4399-B6D5-582123126E57}"/>
          </ac:picMkLst>
        </pc:picChg>
      </pc:sldChg>
      <pc:sldChg chg="addSp delSp modSp add mod ord">
        <pc:chgData name="Marzena Hallam" userId="b55628f2-118d-4882-9ee9-415f6d4c791c" providerId="ADAL" clId="{887336C4-6D27-4795-B9A6-B5713A9F7479}" dt="2021-02-15T09:28:53.579" v="668" actId="1076"/>
        <pc:sldMkLst>
          <pc:docMk/>
          <pc:sldMk cId="4188456680" sldId="404"/>
        </pc:sldMkLst>
        <pc:spChg chg="del">
          <ac:chgData name="Marzena Hallam" userId="b55628f2-118d-4882-9ee9-415f6d4c791c" providerId="ADAL" clId="{887336C4-6D27-4795-B9A6-B5713A9F7479}" dt="2021-02-15T09:28:40.275" v="663" actId="478"/>
          <ac:spMkLst>
            <pc:docMk/>
            <pc:sldMk cId="4188456680" sldId="404"/>
            <ac:spMk id="3" creationId="{47CD3BD1-84B5-47CD-A6F4-0D992A103B3D}"/>
          </ac:spMkLst>
        </pc:spChg>
        <pc:spChg chg="add del mod">
          <ac:chgData name="Marzena Hallam" userId="b55628f2-118d-4882-9ee9-415f6d4c791c" providerId="ADAL" clId="{887336C4-6D27-4795-B9A6-B5713A9F7479}" dt="2021-02-15T09:28:53.579" v="668" actId="1076"/>
          <ac:spMkLst>
            <pc:docMk/>
            <pc:sldMk cId="4188456680" sldId="404"/>
            <ac:spMk id="5" creationId="{A2061343-F17F-4D41-B0C7-CCE3BE7B21E0}"/>
          </ac:spMkLst>
        </pc:spChg>
        <pc:spChg chg="del">
          <ac:chgData name="Marzena Hallam" userId="b55628f2-118d-4882-9ee9-415f6d4c791c" providerId="ADAL" clId="{887336C4-6D27-4795-B9A6-B5713A9F7479}" dt="2021-02-15T09:26:20.980" v="648" actId="478"/>
          <ac:spMkLst>
            <pc:docMk/>
            <pc:sldMk cId="4188456680" sldId="404"/>
            <ac:spMk id="13" creationId="{15FCD97C-3CB4-4706-9257-218615876440}"/>
          </ac:spMkLst>
        </pc:spChg>
        <pc:spChg chg="add del mod">
          <ac:chgData name="Marzena Hallam" userId="b55628f2-118d-4882-9ee9-415f6d4c791c" providerId="ADAL" clId="{887336C4-6D27-4795-B9A6-B5713A9F7479}" dt="2021-02-15T09:28:51.225" v="667" actId="478"/>
          <ac:spMkLst>
            <pc:docMk/>
            <pc:sldMk cId="4188456680" sldId="404"/>
            <ac:spMk id="14" creationId="{10C28BB6-1F9F-402D-A9DA-345BEAF35889}"/>
          </ac:spMkLst>
        </pc:spChg>
        <pc:spChg chg="del">
          <ac:chgData name="Marzena Hallam" userId="b55628f2-118d-4882-9ee9-415f6d4c791c" providerId="ADAL" clId="{887336C4-6D27-4795-B9A6-B5713A9F7479}" dt="2021-02-15T09:26:22.047" v="649" actId="478"/>
          <ac:spMkLst>
            <pc:docMk/>
            <pc:sldMk cId="4188456680" sldId="404"/>
            <ac:spMk id="15" creationId="{BEDBDB9A-409E-4B03-87B7-DF5D5B002FB0}"/>
          </ac:spMkLst>
        </pc:spChg>
        <pc:spChg chg="del">
          <ac:chgData name="Marzena Hallam" userId="b55628f2-118d-4882-9ee9-415f6d4c791c" providerId="ADAL" clId="{887336C4-6D27-4795-B9A6-B5713A9F7479}" dt="2021-02-15T09:26:25.870" v="651" actId="478"/>
          <ac:spMkLst>
            <pc:docMk/>
            <pc:sldMk cId="4188456680" sldId="404"/>
            <ac:spMk id="21" creationId="{1464AF88-99A9-4D3B-8B1D-07C15B820D9C}"/>
          </ac:spMkLst>
        </pc:spChg>
        <pc:spChg chg="del">
          <ac:chgData name="Marzena Hallam" userId="b55628f2-118d-4882-9ee9-415f6d4c791c" providerId="ADAL" clId="{887336C4-6D27-4795-B9A6-B5713A9F7479}" dt="2021-02-15T09:26:24.031" v="650" actId="478"/>
          <ac:spMkLst>
            <pc:docMk/>
            <pc:sldMk cId="4188456680" sldId="404"/>
            <ac:spMk id="22" creationId="{2753E3DF-B01C-4D2C-BCBD-89314366C2E9}"/>
          </ac:spMkLst>
        </pc:spChg>
        <pc:spChg chg="mod">
          <ac:chgData name="Marzena Hallam" userId="b55628f2-118d-4882-9ee9-415f6d4c791c" providerId="ADAL" clId="{887336C4-6D27-4795-B9A6-B5713A9F7479}" dt="2021-02-15T09:26:30.294" v="652" actId="1076"/>
          <ac:spMkLst>
            <pc:docMk/>
            <pc:sldMk cId="4188456680" sldId="404"/>
            <ac:spMk id="26" creationId="{43B9B961-C875-4CE3-932A-F17EB222A7BF}"/>
          </ac:spMkLst>
        </pc:spChg>
        <pc:picChg chg="add mod">
          <ac:chgData name="Marzena Hallam" userId="b55628f2-118d-4882-9ee9-415f6d4c791c" providerId="ADAL" clId="{887336C4-6D27-4795-B9A6-B5713A9F7479}" dt="2021-02-15T09:27:09.815" v="658" actId="1076"/>
          <ac:picMkLst>
            <pc:docMk/>
            <pc:sldMk cId="4188456680" sldId="404"/>
            <ac:picMk id="8" creationId="{5ABF86FA-4A35-405F-8EA4-6B3016997333}"/>
          </ac:picMkLst>
        </pc:picChg>
        <pc:picChg chg="add mod">
          <ac:chgData name="Marzena Hallam" userId="b55628f2-118d-4882-9ee9-415f6d4c791c" providerId="ADAL" clId="{887336C4-6D27-4795-B9A6-B5713A9F7479}" dt="2021-02-15T09:28:43.016" v="664" actId="1076"/>
          <ac:picMkLst>
            <pc:docMk/>
            <pc:sldMk cId="4188456680" sldId="404"/>
            <ac:picMk id="4098" creationId="{880662B5-CC95-4CE3-92DB-D7450F33C890}"/>
          </ac:picMkLst>
        </pc:picChg>
      </pc:sldChg>
      <pc:sldChg chg="addSp delSp modSp add mod">
        <pc:chgData name="Marzena Hallam" userId="b55628f2-118d-4882-9ee9-415f6d4c791c" providerId="ADAL" clId="{887336C4-6D27-4795-B9A6-B5713A9F7479}" dt="2021-03-16T07:46:37.165" v="1009" actId="478"/>
        <pc:sldMkLst>
          <pc:docMk/>
          <pc:sldMk cId="3956815557" sldId="405"/>
        </pc:sldMkLst>
        <pc:spChg chg="mod">
          <ac:chgData name="Marzena Hallam" userId="b55628f2-118d-4882-9ee9-415f6d4c791c" providerId="ADAL" clId="{887336C4-6D27-4795-B9A6-B5713A9F7479}" dt="2021-02-15T09:31:09.503" v="696"/>
          <ac:spMkLst>
            <pc:docMk/>
            <pc:sldMk cId="3956815557" sldId="405"/>
            <ac:spMk id="2" creationId="{45A78178-D3C1-4319-B0EB-656578D9448A}"/>
          </ac:spMkLst>
        </pc:spChg>
        <pc:spChg chg="add del mod">
          <ac:chgData name="Marzena Hallam" userId="b55628f2-118d-4882-9ee9-415f6d4c791c" providerId="ADAL" clId="{887336C4-6D27-4795-B9A6-B5713A9F7479}" dt="2021-03-02T11:58:24.459" v="985" actId="1076"/>
          <ac:spMkLst>
            <pc:docMk/>
            <pc:sldMk cId="3956815557" sldId="405"/>
            <ac:spMk id="6" creationId="{6CDE1706-AFEC-4665-9338-4E0D7447BFAC}"/>
          </ac:spMkLst>
        </pc:spChg>
        <pc:spChg chg="add del mod">
          <ac:chgData name="Marzena Hallam" userId="b55628f2-118d-4882-9ee9-415f6d4c791c" providerId="ADAL" clId="{887336C4-6D27-4795-B9A6-B5713A9F7479}" dt="2021-03-16T07:46:37.165" v="1009" actId="478"/>
          <ac:spMkLst>
            <pc:docMk/>
            <pc:sldMk cId="3956815557" sldId="405"/>
            <ac:spMk id="8" creationId="{F84845D4-3B36-4595-8BA3-8BB4315325A0}"/>
          </ac:spMkLst>
        </pc:spChg>
        <pc:spChg chg="add mod">
          <ac:chgData name="Marzena Hallam" userId="b55628f2-118d-4882-9ee9-415f6d4c791c" providerId="ADAL" clId="{887336C4-6D27-4795-B9A6-B5713A9F7479}" dt="2021-03-02T11:46:43.111" v="923" actId="1076"/>
          <ac:spMkLst>
            <pc:docMk/>
            <pc:sldMk cId="3956815557" sldId="405"/>
            <ac:spMk id="13" creationId="{63C24A76-14F0-4372-B80B-DA8FC683A00D}"/>
          </ac:spMkLst>
        </pc:spChg>
        <pc:spChg chg="mod">
          <ac:chgData name="Marzena Hallam" userId="b55628f2-118d-4882-9ee9-415f6d4c791c" providerId="ADAL" clId="{887336C4-6D27-4795-B9A6-B5713A9F7479}" dt="2021-03-02T12:53:57.572" v="986" actId="20577"/>
          <ac:spMkLst>
            <pc:docMk/>
            <pc:sldMk cId="3956815557" sldId="405"/>
            <ac:spMk id="14" creationId="{8A61A4E8-FE72-4879-B253-308070FBEABE}"/>
          </ac:spMkLst>
        </pc:spChg>
        <pc:spChg chg="add mod">
          <ac:chgData name="Marzena Hallam" userId="b55628f2-118d-4882-9ee9-415f6d4c791c" providerId="ADAL" clId="{887336C4-6D27-4795-B9A6-B5713A9F7479}" dt="2021-03-02T11:46:43.111" v="923" actId="1076"/>
          <ac:spMkLst>
            <pc:docMk/>
            <pc:sldMk cId="3956815557" sldId="405"/>
            <ac:spMk id="16" creationId="{B00A380E-A1E6-4161-8606-A56A700F265D}"/>
          </ac:spMkLst>
        </pc:spChg>
        <pc:spChg chg="add mod">
          <ac:chgData name="Marzena Hallam" userId="b55628f2-118d-4882-9ee9-415f6d4c791c" providerId="ADAL" clId="{887336C4-6D27-4795-B9A6-B5713A9F7479}" dt="2021-03-02T11:46:43.111" v="923" actId="1076"/>
          <ac:spMkLst>
            <pc:docMk/>
            <pc:sldMk cId="3956815557" sldId="405"/>
            <ac:spMk id="17" creationId="{9107B82E-E337-4B7E-849D-6D6D66FFC33C}"/>
          </ac:spMkLst>
        </pc:spChg>
        <pc:graphicFrameChg chg="add del modGraphic">
          <ac:chgData name="Marzena Hallam" userId="b55628f2-118d-4882-9ee9-415f6d4c791c" providerId="ADAL" clId="{887336C4-6D27-4795-B9A6-B5713A9F7479}" dt="2021-03-02T11:54:10.964" v="967" actId="478"/>
          <ac:graphicFrameMkLst>
            <pc:docMk/>
            <pc:sldMk cId="3956815557" sldId="405"/>
            <ac:graphicFrameMk id="15" creationId="{9BA5F1CA-2CF6-4BBA-8F14-F5711FAD961C}"/>
          </ac:graphicFrameMkLst>
        </pc:graphicFrameChg>
        <pc:graphicFrameChg chg="add del mod">
          <ac:chgData name="Marzena Hallam" userId="b55628f2-118d-4882-9ee9-415f6d4c791c" providerId="ADAL" clId="{887336C4-6D27-4795-B9A6-B5713A9F7479}" dt="2021-03-02T11:54:38.653" v="971" actId="12084"/>
          <ac:graphicFrameMkLst>
            <pc:docMk/>
            <pc:sldMk cId="3956815557" sldId="405"/>
            <ac:graphicFrameMk id="18" creationId="{C3EC361E-4205-4470-9F32-0F862E0FD618}"/>
          </ac:graphicFrameMkLst>
        </pc:graphicFrameChg>
        <pc:graphicFrameChg chg="add del mod">
          <ac:chgData name="Marzena Hallam" userId="b55628f2-118d-4882-9ee9-415f6d4c791c" providerId="ADAL" clId="{887336C4-6D27-4795-B9A6-B5713A9F7479}" dt="2021-03-02T11:55:22.933" v="973" actId="12084"/>
          <ac:graphicFrameMkLst>
            <pc:docMk/>
            <pc:sldMk cId="3956815557" sldId="405"/>
            <ac:graphicFrameMk id="19" creationId="{1F25B7CA-58AC-48E1-AB4D-1DB4F5CBAD41}"/>
          </ac:graphicFrameMkLst>
        </pc:graphicFrameChg>
        <pc:graphicFrameChg chg="add del mod">
          <ac:chgData name="Marzena Hallam" userId="b55628f2-118d-4882-9ee9-415f6d4c791c" providerId="ADAL" clId="{887336C4-6D27-4795-B9A6-B5713A9F7479}" dt="2021-03-02T11:56:24.069" v="979" actId="12084"/>
          <ac:graphicFrameMkLst>
            <pc:docMk/>
            <pc:sldMk cId="3956815557" sldId="405"/>
            <ac:graphicFrameMk id="20" creationId="{7DF6B7B3-C2E7-4094-8184-AE85D4C058A8}"/>
          </ac:graphicFrameMkLst>
        </pc:graphicFrameChg>
        <pc:graphicFrameChg chg="add del mod">
          <ac:chgData name="Marzena Hallam" userId="b55628f2-118d-4882-9ee9-415f6d4c791c" providerId="ADAL" clId="{887336C4-6D27-4795-B9A6-B5713A9F7479}" dt="2021-03-02T11:57:07.174" v="981" actId="12084"/>
          <ac:graphicFrameMkLst>
            <pc:docMk/>
            <pc:sldMk cId="3956815557" sldId="405"/>
            <ac:graphicFrameMk id="21" creationId="{CBED0A66-C9D5-4052-8A5B-DCB27C9106D9}"/>
          </ac:graphicFrameMkLst>
        </pc:graphicFrameChg>
        <pc:picChg chg="add mod ord">
          <ac:chgData name="Marzena Hallam" userId="b55628f2-118d-4882-9ee9-415f6d4c791c" providerId="ADAL" clId="{887336C4-6D27-4795-B9A6-B5713A9F7479}" dt="2021-03-02T11:46:43.111" v="923" actId="1076"/>
          <ac:picMkLst>
            <pc:docMk/>
            <pc:sldMk cId="3956815557" sldId="405"/>
            <ac:picMk id="7" creationId="{89AB9E9F-AE52-4DD0-8D03-01019AE70AB1}"/>
          </ac:picMkLst>
        </pc:picChg>
        <pc:picChg chg="add mod ord">
          <ac:chgData name="Marzena Hallam" userId="b55628f2-118d-4882-9ee9-415f6d4c791c" providerId="ADAL" clId="{887336C4-6D27-4795-B9A6-B5713A9F7479}" dt="2021-03-02T11:46:43.111" v="923" actId="1076"/>
          <ac:picMkLst>
            <pc:docMk/>
            <pc:sldMk cId="3956815557" sldId="405"/>
            <ac:picMk id="10" creationId="{A9780B4F-FE23-4829-82E0-001936FD7539}"/>
          </ac:picMkLst>
        </pc:picChg>
        <pc:picChg chg="add mod ord">
          <ac:chgData name="Marzena Hallam" userId="b55628f2-118d-4882-9ee9-415f6d4c791c" providerId="ADAL" clId="{887336C4-6D27-4795-B9A6-B5713A9F7479}" dt="2021-03-02T11:46:43.111" v="923" actId="1076"/>
          <ac:picMkLst>
            <pc:docMk/>
            <pc:sldMk cId="3956815557" sldId="405"/>
            <ac:picMk id="12" creationId="{27FED122-083F-4F83-BB7C-F10541C27312}"/>
          </ac:picMkLst>
        </pc:picChg>
      </pc:sldChg>
      <pc:sldChg chg="addSp modSp new mod">
        <pc:chgData name="Marzena Hallam" userId="b55628f2-118d-4882-9ee9-415f6d4c791c" providerId="ADAL" clId="{887336C4-6D27-4795-B9A6-B5713A9F7479}" dt="2021-02-15T09:34:13.672" v="739" actId="1076"/>
        <pc:sldMkLst>
          <pc:docMk/>
          <pc:sldMk cId="252788151" sldId="406"/>
        </pc:sldMkLst>
        <pc:spChg chg="add mod">
          <ac:chgData name="Marzena Hallam" userId="b55628f2-118d-4882-9ee9-415f6d4c791c" providerId="ADAL" clId="{887336C4-6D27-4795-B9A6-B5713A9F7479}" dt="2021-02-15T09:34:10.935" v="738" actId="1076"/>
          <ac:spMkLst>
            <pc:docMk/>
            <pc:sldMk cId="252788151" sldId="406"/>
            <ac:spMk id="2" creationId="{5BB2EFB9-0CF1-4CC1-A145-D6DE08B1B5D6}"/>
          </ac:spMkLst>
        </pc:spChg>
        <pc:picChg chg="add mod">
          <ac:chgData name="Marzena Hallam" userId="b55628f2-118d-4882-9ee9-415f6d4c791c" providerId="ADAL" clId="{887336C4-6D27-4795-B9A6-B5713A9F7479}" dt="2021-02-15T09:34:13.672" v="739" actId="1076"/>
          <ac:picMkLst>
            <pc:docMk/>
            <pc:sldMk cId="252788151" sldId="406"/>
            <ac:picMk id="3" creationId="{8F277F8F-8593-46DD-92C4-4929F873AB9D}"/>
          </ac:picMkLst>
        </pc:picChg>
      </pc:sldChg>
      <pc:sldChg chg="addSp delSp modSp new mod">
        <pc:chgData name="Marzena Hallam" userId="b55628f2-118d-4882-9ee9-415f6d4c791c" providerId="ADAL" clId="{887336C4-6D27-4795-B9A6-B5713A9F7479}" dt="2021-03-02T11:39:07.002" v="884" actId="6549"/>
        <pc:sldMkLst>
          <pc:docMk/>
          <pc:sldMk cId="3315072122" sldId="407"/>
        </pc:sldMkLst>
        <pc:spChg chg="del">
          <ac:chgData name="Marzena Hallam" userId="b55628f2-118d-4882-9ee9-415f6d4c791c" providerId="ADAL" clId="{887336C4-6D27-4795-B9A6-B5713A9F7479}" dt="2021-03-02T11:23:07.253" v="758" actId="478"/>
          <ac:spMkLst>
            <pc:docMk/>
            <pc:sldMk cId="3315072122" sldId="407"/>
            <ac:spMk id="2" creationId="{C48774D5-6589-44DB-B9BA-EA8406E6A3EB}"/>
          </ac:spMkLst>
        </pc:spChg>
        <pc:spChg chg="del">
          <ac:chgData name="Marzena Hallam" userId="b55628f2-118d-4882-9ee9-415f6d4c791c" providerId="ADAL" clId="{887336C4-6D27-4795-B9A6-B5713A9F7479}" dt="2021-03-02T11:23:54.948" v="765"/>
          <ac:spMkLst>
            <pc:docMk/>
            <pc:sldMk cId="3315072122" sldId="407"/>
            <ac:spMk id="3" creationId="{20DBF646-D197-4BFC-97A7-C770EBC080B3}"/>
          </ac:spMkLst>
        </pc:spChg>
        <pc:spChg chg="add mod">
          <ac:chgData name="Marzena Hallam" userId="b55628f2-118d-4882-9ee9-415f6d4c791c" providerId="ADAL" clId="{887336C4-6D27-4795-B9A6-B5713A9F7479}" dt="2021-03-02T11:39:07.002" v="884" actId="6549"/>
          <ac:spMkLst>
            <pc:docMk/>
            <pc:sldMk cId="3315072122" sldId="407"/>
            <ac:spMk id="6" creationId="{493B50E2-94A2-45B4-92EB-35B226914AC0}"/>
          </ac:spMkLst>
        </pc:spChg>
        <pc:spChg chg="add mod">
          <ac:chgData name="Marzena Hallam" userId="b55628f2-118d-4882-9ee9-415f6d4c791c" providerId="ADAL" clId="{887336C4-6D27-4795-B9A6-B5713A9F7479}" dt="2021-03-02T11:23:54.948" v="765"/>
          <ac:spMkLst>
            <pc:docMk/>
            <pc:sldMk cId="3315072122" sldId="407"/>
            <ac:spMk id="7" creationId="{F7B38DA2-63F1-4D6B-9521-1EF03F0C281A}"/>
          </ac:spMkLst>
        </pc:spChg>
        <pc:picChg chg="add mod">
          <ac:chgData name="Marzena Hallam" userId="b55628f2-118d-4882-9ee9-415f6d4c791c" providerId="ADAL" clId="{887336C4-6D27-4795-B9A6-B5713A9F7479}" dt="2021-03-02T11:38:38.507" v="879" actId="1076"/>
          <ac:picMkLst>
            <pc:docMk/>
            <pc:sldMk cId="3315072122" sldId="407"/>
            <ac:picMk id="4" creationId="{8FE02B81-B041-4052-9360-15D57BACABA4}"/>
          </ac:picMkLst>
        </pc:picChg>
      </pc:sldChg>
      <pc:sldMasterChg chg="delSldLayout">
        <pc:chgData name="Marzena Hallam" userId="b55628f2-118d-4882-9ee9-415f6d4c791c" providerId="ADAL" clId="{887336C4-6D27-4795-B9A6-B5713A9F7479}" dt="2021-02-15T08:08:32.694" v="388" actId="47"/>
        <pc:sldMasterMkLst>
          <pc:docMk/>
          <pc:sldMasterMk cId="943056408" sldId="2147483858"/>
        </pc:sldMasterMkLst>
        <pc:sldLayoutChg chg="del">
          <pc:chgData name="Marzena Hallam" userId="b55628f2-118d-4882-9ee9-415f6d4c791c" providerId="ADAL" clId="{887336C4-6D27-4795-B9A6-B5713A9F7479}" dt="2021-02-15T08:08:30.161" v="387" actId="47"/>
          <pc:sldLayoutMkLst>
            <pc:docMk/>
            <pc:sldMasterMk cId="943056408" sldId="2147483858"/>
            <pc:sldLayoutMk cId="3685281023" sldId="2147483935"/>
          </pc:sldLayoutMkLst>
        </pc:sldLayoutChg>
        <pc:sldLayoutChg chg="del">
          <pc:chgData name="Marzena Hallam" userId="b55628f2-118d-4882-9ee9-415f6d4c791c" providerId="ADAL" clId="{887336C4-6D27-4795-B9A6-B5713A9F7479}" dt="2021-02-15T08:08:32.694" v="388" actId="47"/>
          <pc:sldLayoutMkLst>
            <pc:docMk/>
            <pc:sldMasterMk cId="943056408" sldId="2147483858"/>
            <pc:sldLayoutMk cId="432844426" sldId="2147483936"/>
          </pc:sldLayoutMkLst>
        </pc:sldLayoutChg>
      </pc:sldMasterChg>
      <pc:sldMasterChg chg="modSldLayout">
        <pc:chgData name="Marzena Hallam" userId="b55628f2-118d-4882-9ee9-415f6d4c791c" providerId="ADAL" clId="{887336C4-6D27-4795-B9A6-B5713A9F7479}" dt="2021-02-15T09:33:12.264" v="728" actId="14100"/>
        <pc:sldMasterMkLst>
          <pc:docMk/>
          <pc:sldMasterMk cId="920778577" sldId="2147483875"/>
        </pc:sldMasterMkLst>
        <pc:sldLayoutChg chg="modSp mod">
          <pc:chgData name="Marzena Hallam" userId="b55628f2-118d-4882-9ee9-415f6d4c791c" providerId="ADAL" clId="{887336C4-6D27-4795-B9A6-B5713A9F7479}" dt="2021-02-15T09:33:12.264" v="728" actId="14100"/>
          <pc:sldLayoutMkLst>
            <pc:docMk/>
            <pc:sldMasterMk cId="920778577" sldId="2147483875"/>
            <pc:sldLayoutMk cId="1704859498" sldId="2147483888"/>
          </pc:sldLayoutMkLst>
          <pc:picChg chg="mod">
            <ac:chgData name="Marzena Hallam" userId="b55628f2-118d-4882-9ee9-415f6d4c791c" providerId="ADAL" clId="{887336C4-6D27-4795-B9A6-B5713A9F7479}" dt="2021-02-15T09:33:12.264" v="728" actId="14100"/>
            <ac:picMkLst>
              <pc:docMk/>
              <pc:sldMasterMk cId="920778577" sldId="2147483875"/>
              <pc:sldLayoutMk cId="1704859498" sldId="2147483888"/>
              <ac:picMk id="7" creationId="{00000000-0000-0000-0000-000000000000}"/>
            </ac:picMkLst>
          </pc:picChg>
        </pc:sldLayoutChg>
      </pc:sldMasterChg>
    </pc:docChg>
  </pc:docChgLst>
  <pc:docChgLst>
    <pc:chgData name="Marzena Hallam" userId="b55628f2-118d-4882-9ee9-415f6d4c791c" providerId="ADAL" clId="{CA9EB4C4-A950-4AA6-AE66-89CCF7E4605E}"/>
    <pc:docChg chg="undo redo custSel addSld modSld modMainMaster">
      <pc:chgData name="Marzena Hallam" userId="b55628f2-118d-4882-9ee9-415f6d4c791c" providerId="ADAL" clId="{CA9EB4C4-A950-4AA6-AE66-89CCF7E4605E}" dt="2021-03-23T09:41:49.900" v="1009" actId="1076"/>
      <pc:docMkLst>
        <pc:docMk/>
      </pc:docMkLst>
      <pc:sldChg chg="modSp mod modTransition">
        <pc:chgData name="Marzena Hallam" userId="b55628f2-118d-4882-9ee9-415f6d4c791c" providerId="ADAL" clId="{CA9EB4C4-A950-4AA6-AE66-89CCF7E4605E}" dt="2021-03-23T08:58:17.331" v="875"/>
        <pc:sldMkLst>
          <pc:docMk/>
          <pc:sldMk cId="244701321" sldId="318"/>
        </pc:sldMkLst>
        <pc:spChg chg="mod">
          <ac:chgData name="Marzena Hallam" userId="b55628f2-118d-4882-9ee9-415f6d4c791c" providerId="ADAL" clId="{CA9EB4C4-A950-4AA6-AE66-89CCF7E4605E}" dt="2021-03-20T09:30:06.521" v="32" actId="207"/>
          <ac:spMkLst>
            <pc:docMk/>
            <pc:sldMk cId="244701321" sldId="318"/>
            <ac:spMk id="37" creationId="{6222FFD2-A7BF-4E3D-A912-7DFDDC2DF052}"/>
          </ac:spMkLst>
        </pc:spChg>
      </pc:sldChg>
      <pc:sldChg chg="modSp mod modTransition">
        <pc:chgData name="Marzena Hallam" userId="b55628f2-118d-4882-9ee9-415f6d4c791c" providerId="ADAL" clId="{CA9EB4C4-A950-4AA6-AE66-89CCF7E4605E}" dt="2021-03-23T08:58:17.331" v="875"/>
        <pc:sldMkLst>
          <pc:docMk/>
          <pc:sldMk cId="283214842" sldId="319"/>
        </pc:sldMkLst>
        <pc:spChg chg="mod">
          <ac:chgData name="Marzena Hallam" userId="b55628f2-118d-4882-9ee9-415f6d4c791c" providerId="ADAL" clId="{CA9EB4C4-A950-4AA6-AE66-89CCF7E4605E}" dt="2021-03-20T09:29:52.232" v="31" actId="207"/>
          <ac:spMkLst>
            <pc:docMk/>
            <pc:sldMk cId="283214842" sldId="319"/>
            <ac:spMk id="3" creationId="{47CD3BD1-84B5-47CD-A6F4-0D992A103B3D}"/>
          </ac:spMkLst>
        </pc:spChg>
      </pc:sldChg>
      <pc:sldChg chg="modTransition">
        <pc:chgData name="Marzena Hallam" userId="b55628f2-118d-4882-9ee9-415f6d4c791c" providerId="ADAL" clId="{CA9EB4C4-A950-4AA6-AE66-89CCF7E4605E}" dt="2021-03-23T08:58:17.331" v="875"/>
        <pc:sldMkLst>
          <pc:docMk/>
          <pc:sldMk cId="4090199747" sldId="393"/>
        </pc:sldMkLst>
      </pc:sldChg>
      <pc:sldChg chg="addSp delSp modSp mod modTransition">
        <pc:chgData name="Marzena Hallam" userId="b55628f2-118d-4882-9ee9-415f6d4c791c" providerId="ADAL" clId="{CA9EB4C4-A950-4AA6-AE66-89CCF7E4605E}" dt="2021-03-23T09:37:21.101" v="943" actId="478"/>
        <pc:sldMkLst>
          <pc:docMk/>
          <pc:sldMk cId="1115464176" sldId="399"/>
        </pc:sldMkLst>
        <pc:spChg chg="add del mod">
          <ac:chgData name="Marzena Hallam" userId="b55628f2-118d-4882-9ee9-415f6d4c791c" providerId="ADAL" clId="{CA9EB4C4-A950-4AA6-AE66-89CCF7E4605E}" dt="2021-03-23T09:35:58.138" v="925"/>
          <ac:spMkLst>
            <pc:docMk/>
            <pc:sldMk cId="1115464176" sldId="399"/>
            <ac:spMk id="2" creationId="{33089BF5-45AD-44A4-BA8A-417A8511C161}"/>
          </ac:spMkLst>
        </pc:spChg>
        <pc:spChg chg="mod">
          <ac:chgData name="Marzena Hallam" userId="b55628f2-118d-4882-9ee9-415f6d4c791c" providerId="ADAL" clId="{CA9EB4C4-A950-4AA6-AE66-89CCF7E4605E}" dt="2021-03-20T10:42:15.604" v="616" actId="1076"/>
          <ac:spMkLst>
            <pc:docMk/>
            <pc:sldMk cId="1115464176" sldId="399"/>
            <ac:spMk id="6" creationId="{919646F1-CDF7-4B6E-B1CC-845DFC211002}"/>
          </ac:spMkLst>
        </pc:spChg>
        <pc:spChg chg="mod">
          <ac:chgData name="Marzena Hallam" userId="b55628f2-118d-4882-9ee9-415f6d4c791c" providerId="ADAL" clId="{CA9EB4C4-A950-4AA6-AE66-89CCF7E4605E}" dt="2021-03-23T09:35:27.502" v="921" actId="14100"/>
          <ac:spMkLst>
            <pc:docMk/>
            <pc:sldMk cId="1115464176" sldId="399"/>
            <ac:spMk id="7" creationId="{9AD93486-70F6-4390-B905-E3DFA65B4041}"/>
          </ac:spMkLst>
        </pc:spChg>
        <pc:spChg chg="add del mod">
          <ac:chgData name="Marzena Hallam" userId="b55628f2-118d-4882-9ee9-415f6d4c791c" providerId="ADAL" clId="{CA9EB4C4-A950-4AA6-AE66-89CCF7E4605E}" dt="2021-03-23T09:37:19.144" v="942"/>
          <ac:spMkLst>
            <pc:docMk/>
            <pc:sldMk cId="1115464176" sldId="399"/>
            <ac:spMk id="11" creationId="{D4C31996-1F49-47B0-AEB3-3E3285CB283C}"/>
          </ac:spMkLst>
        </pc:spChg>
        <pc:graphicFrameChg chg="add del mod">
          <ac:chgData name="Marzena Hallam" userId="b55628f2-118d-4882-9ee9-415f6d4c791c" providerId="ADAL" clId="{CA9EB4C4-A950-4AA6-AE66-89CCF7E4605E}" dt="2021-03-23T09:37:21.101" v="943" actId="478"/>
          <ac:graphicFrameMkLst>
            <pc:docMk/>
            <pc:sldMk cId="1115464176" sldId="399"/>
            <ac:graphicFrameMk id="5" creationId="{4EB7B586-34B7-48C1-ABEC-96FE609772E0}"/>
          </ac:graphicFrameMkLst>
        </pc:graphicFrameChg>
        <pc:graphicFrameChg chg="add del mod modGraphic">
          <ac:chgData name="Marzena Hallam" userId="b55628f2-118d-4882-9ee9-415f6d4c791c" providerId="ADAL" clId="{CA9EB4C4-A950-4AA6-AE66-89CCF7E4605E}" dt="2021-03-23T09:36:31.561" v="930" actId="478"/>
          <ac:graphicFrameMkLst>
            <pc:docMk/>
            <pc:sldMk cId="1115464176" sldId="399"/>
            <ac:graphicFrameMk id="8" creationId="{17E743F6-9865-4FAD-8445-EF77AD4242DF}"/>
          </ac:graphicFrameMkLst>
        </pc:graphicFrameChg>
        <pc:graphicFrameChg chg="add del mod modGraphic">
          <ac:chgData name="Marzena Hallam" userId="b55628f2-118d-4882-9ee9-415f6d4c791c" providerId="ADAL" clId="{CA9EB4C4-A950-4AA6-AE66-89CCF7E4605E}" dt="2021-03-23T09:36:59.765" v="937" actId="478"/>
          <ac:graphicFrameMkLst>
            <pc:docMk/>
            <pc:sldMk cId="1115464176" sldId="399"/>
            <ac:graphicFrameMk id="10" creationId="{CCA87AFE-7A07-41BE-97D2-C326E5836B38}"/>
          </ac:graphicFrameMkLst>
        </pc:graphicFrameChg>
        <pc:graphicFrameChg chg="add del mod">
          <ac:chgData name="Marzena Hallam" userId="b55628f2-118d-4882-9ee9-415f6d4c791c" providerId="ADAL" clId="{CA9EB4C4-A950-4AA6-AE66-89CCF7E4605E}" dt="2021-03-23T09:37:19.140" v="940" actId="478"/>
          <ac:graphicFrameMkLst>
            <pc:docMk/>
            <pc:sldMk cId="1115464176" sldId="399"/>
            <ac:graphicFrameMk id="12" creationId="{0F7465FB-C59C-419E-B3AD-2DBCA33FF4F0}"/>
          </ac:graphicFrameMkLst>
        </pc:graphicFrameChg>
      </pc:sldChg>
      <pc:sldChg chg="addSp delSp modSp mod modTransition">
        <pc:chgData name="Marzena Hallam" userId="b55628f2-118d-4882-9ee9-415f6d4c791c" providerId="ADAL" clId="{CA9EB4C4-A950-4AA6-AE66-89CCF7E4605E}" dt="2021-03-23T08:58:17.331" v="875"/>
        <pc:sldMkLst>
          <pc:docMk/>
          <pc:sldMk cId="142810178" sldId="400"/>
        </pc:sldMkLst>
        <pc:spChg chg="add mod">
          <ac:chgData name="Marzena Hallam" userId="b55628f2-118d-4882-9ee9-415f6d4c791c" providerId="ADAL" clId="{CA9EB4C4-A950-4AA6-AE66-89CCF7E4605E}" dt="2021-03-20T09:29:11.277" v="27" actId="1076"/>
          <ac:spMkLst>
            <pc:docMk/>
            <pc:sldMk cId="142810178" sldId="400"/>
            <ac:spMk id="2" creationId="{B248208B-C835-4E52-AAAD-21D6F2AC2D04}"/>
          </ac:spMkLst>
        </pc:spChg>
        <pc:spChg chg="add mod">
          <ac:chgData name="Marzena Hallam" userId="b55628f2-118d-4882-9ee9-415f6d4c791c" providerId="ADAL" clId="{CA9EB4C4-A950-4AA6-AE66-89CCF7E4605E}" dt="2021-03-20T09:29:35.076" v="30" actId="1076"/>
          <ac:spMkLst>
            <pc:docMk/>
            <pc:sldMk cId="142810178" sldId="400"/>
            <ac:spMk id="6" creationId="{68C3B126-E765-4191-9810-EEF66B469C76}"/>
          </ac:spMkLst>
        </pc:spChg>
        <pc:spChg chg="add mod">
          <ac:chgData name="Marzena Hallam" userId="b55628f2-118d-4882-9ee9-415f6d4c791c" providerId="ADAL" clId="{CA9EB4C4-A950-4AA6-AE66-89CCF7E4605E}" dt="2021-03-20T09:29:00.174" v="26" actId="1035"/>
          <ac:spMkLst>
            <pc:docMk/>
            <pc:sldMk cId="142810178" sldId="400"/>
            <ac:spMk id="7" creationId="{0810A84A-A8D7-4C59-8A86-B2BD7E02E6FB}"/>
          </ac:spMkLst>
        </pc:spChg>
        <pc:picChg chg="add del mod">
          <ac:chgData name="Marzena Hallam" userId="b55628f2-118d-4882-9ee9-415f6d4c791c" providerId="ADAL" clId="{CA9EB4C4-A950-4AA6-AE66-89CCF7E4605E}" dt="2021-03-20T09:28:42.664" v="22" actId="478"/>
          <ac:picMkLst>
            <pc:docMk/>
            <pc:sldMk cId="142810178" sldId="400"/>
            <ac:picMk id="8" creationId="{EF5C26E0-F631-4403-8846-3061D15B5988}"/>
          </ac:picMkLst>
        </pc:picChg>
        <pc:picChg chg="add mod">
          <ac:chgData name="Marzena Hallam" userId="b55628f2-118d-4882-9ee9-415f6d4c791c" providerId="ADAL" clId="{CA9EB4C4-A950-4AA6-AE66-89CCF7E4605E}" dt="2021-03-20T09:39:00.442" v="65" actId="1076"/>
          <ac:picMkLst>
            <pc:docMk/>
            <pc:sldMk cId="142810178" sldId="400"/>
            <ac:picMk id="9" creationId="{CDA3F79E-A7C9-4F1D-85C7-285B032D7073}"/>
          </ac:picMkLst>
        </pc:picChg>
        <pc:picChg chg="mod ord">
          <ac:chgData name="Marzena Hallam" userId="b55628f2-118d-4882-9ee9-415f6d4c791c" providerId="ADAL" clId="{CA9EB4C4-A950-4AA6-AE66-89CCF7E4605E}" dt="2021-03-20T09:27:09.798" v="3" actId="167"/>
          <ac:picMkLst>
            <pc:docMk/>
            <pc:sldMk cId="142810178" sldId="400"/>
            <ac:picMk id="18" creationId="{17A4ECF7-BEF8-46A4-8A33-EEC2BCF4F6BF}"/>
          </ac:picMkLst>
        </pc:picChg>
      </pc:sldChg>
      <pc:sldChg chg="modTransition">
        <pc:chgData name="Marzena Hallam" userId="b55628f2-118d-4882-9ee9-415f6d4c791c" providerId="ADAL" clId="{CA9EB4C4-A950-4AA6-AE66-89CCF7E4605E}" dt="2021-03-23T08:58:17.331" v="875"/>
        <pc:sldMkLst>
          <pc:docMk/>
          <pc:sldMk cId="1435924555" sldId="401"/>
        </pc:sldMkLst>
      </pc:sldChg>
      <pc:sldChg chg="addSp delSp modSp mod modTransition">
        <pc:chgData name="Marzena Hallam" userId="b55628f2-118d-4882-9ee9-415f6d4c791c" providerId="ADAL" clId="{CA9EB4C4-A950-4AA6-AE66-89CCF7E4605E}" dt="2021-03-23T08:58:17.331" v="875"/>
        <pc:sldMkLst>
          <pc:docMk/>
          <pc:sldMk cId="2910216682" sldId="402"/>
        </pc:sldMkLst>
        <pc:spChg chg="add mod ord">
          <ac:chgData name="Marzena Hallam" userId="b55628f2-118d-4882-9ee9-415f6d4c791c" providerId="ADAL" clId="{CA9EB4C4-A950-4AA6-AE66-89CCF7E4605E}" dt="2021-03-20T10:46:04.194" v="865" actId="14861"/>
          <ac:spMkLst>
            <pc:docMk/>
            <pc:sldMk cId="2910216682" sldId="402"/>
            <ac:spMk id="6" creationId="{9A0C1DB8-F063-4AEC-A6DB-4FEB74CF7E08}"/>
          </ac:spMkLst>
        </pc:spChg>
        <pc:spChg chg="add del">
          <ac:chgData name="Marzena Hallam" userId="b55628f2-118d-4882-9ee9-415f6d4c791c" providerId="ADAL" clId="{CA9EB4C4-A950-4AA6-AE66-89CCF7E4605E}" dt="2021-03-20T10:23:30.697" v="388" actId="478"/>
          <ac:spMkLst>
            <pc:docMk/>
            <pc:sldMk cId="2910216682" sldId="402"/>
            <ac:spMk id="7" creationId="{32B5A73F-696B-4B23-855A-91D78CD9EDBE}"/>
          </ac:spMkLst>
        </pc:spChg>
        <pc:spChg chg="add mod">
          <ac:chgData name="Marzena Hallam" userId="b55628f2-118d-4882-9ee9-415f6d4c791c" providerId="ADAL" clId="{CA9EB4C4-A950-4AA6-AE66-89CCF7E4605E}" dt="2021-03-20T09:51:36.227" v="169" actId="1076"/>
          <ac:spMkLst>
            <pc:docMk/>
            <pc:sldMk cId="2910216682" sldId="402"/>
            <ac:spMk id="10" creationId="{412660E7-24D1-4136-9CCE-904D53C5DFD8}"/>
          </ac:spMkLst>
        </pc:spChg>
        <pc:spChg chg="add mod">
          <ac:chgData name="Marzena Hallam" userId="b55628f2-118d-4882-9ee9-415f6d4c791c" providerId="ADAL" clId="{CA9EB4C4-A950-4AA6-AE66-89CCF7E4605E}" dt="2021-03-20T09:51:17.757" v="165" actId="1036"/>
          <ac:spMkLst>
            <pc:docMk/>
            <pc:sldMk cId="2910216682" sldId="402"/>
            <ac:spMk id="12" creationId="{877ECE31-FE68-45C8-855F-D28D2C075201}"/>
          </ac:spMkLst>
        </pc:spChg>
        <pc:spChg chg="mod ord">
          <ac:chgData name="Marzena Hallam" userId="b55628f2-118d-4882-9ee9-415f6d4c791c" providerId="ADAL" clId="{CA9EB4C4-A950-4AA6-AE66-89CCF7E4605E}" dt="2021-03-20T09:50:19.758" v="158" actId="167"/>
          <ac:spMkLst>
            <pc:docMk/>
            <pc:sldMk cId="2910216682" sldId="402"/>
            <ac:spMk id="14" creationId="{8A61A4E8-FE72-4879-B253-308070FBEABE}"/>
          </ac:spMkLst>
        </pc:spChg>
        <pc:spChg chg="add mod">
          <ac:chgData name="Marzena Hallam" userId="b55628f2-118d-4882-9ee9-415f6d4c791c" providerId="ADAL" clId="{CA9EB4C4-A950-4AA6-AE66-89CCF7E4605E}" dt="2021-03-20T09:51:24.502" v="166" actId="1036"/>
          <ac:spMkLst>
            <pc:docMk/>
            <pc:sldMk cId="2910216682" sldId="402"/>
            <ac:spMk id="15" creationId="{23E93A8A-B672-4B0A-8507-B4241052AD4B}"/>
          </ac:spMkLst>
        </pc:spChg>
        <pc:spChg chg="add mod ord">
          <ac:chgData name="Marzena Hallam" userId="b55628f2-118d-4882-9ee9-415f6d4c791c" providerId="ADAL" clId="{CA9EB4C4-A950-4AA6-AE66-89CCF7E4605E}" dt="2021-03-20T10:46:04.194" v="865" actId="14861"/>
          <ac:spMkLst>
            <pc:docMk/>
            <pc:sldMk cId="2910216682" sldId="402"/>
            <ac:spMk id="16" creationId="{B324BCE9-D476-4617-881A-AB6ECB6896DB}"/>
          </ac:spMkLst>
        </pc:spChg>
        <pc:spChg chg="add mod ord">
          <ac:chgData name="Marzena Hallam" userId="b55628f2-118d-4882-9ee9-415f6d4c791c" providerId="ADAL" clId="{CA9EB4C4-A950-4AA6-AE66-89CCF7E4605E}" dt="2021-03-20T10:46:04.194" v="865" actId="14861"/>
          <ac:spMkLst>
            <pc:docMk/>
            <pc:sldMk cId="2910216682" sldId="402"/>
            <ac:spMk id="17" creationId="{2E8C377F-C75E-481D-A4BC-37C8A9E8A056}"/>
          </ac:spMkLst>
        </pc:spChg>
        <pc:spChg chg="add del mod">
          <ac:chgData name="Marzena Hallam" userId="b55628f2-118d-4882-9ee9-415f6d4c791c" providerId="ADAL" clId="{CA9EB4C4-A950-4AA6-AE66-89CCF7E4605E}" dt="2021-03-20T09:53:53.126" v="172"/>
          <ac:spMkLst>
            <pc:docMk/>
            <pc:sldMk cId="2910216682" sldId="402"/>
            <ac:spMk id="19" creationId="{4272A227-22D6-4B32-877F-2658A868DEB3}"/>
          </ac:spMkLst>
        </pc:spChg>
        <pc:spChg chg="add del mod">
          <ac:chgData name="Marzena Hallam" userId="b55628f2-118d-4882-9ee9-415f6d4c791c" providerId="ADAL" clId="{CA9EB4C4-A950-4AA6-AE66-89CCF7E4605E}" dt="2021-03-20T09:53:53.126" v="172"/>
          <ac:spMkLst>
            <pc:docMk/>
            <pc:sldMk cId="2910216682" sldId="402"/>
            <ac:spMk id="20" creationId="{04F4F8ED-EBAD-4C4C-9075-0F8E7B3E06A4}"/>
          </ac:spMkLst>
        </pc:spChg>
        <pc:spChg chg="add del mod">
          <ac:chgData name="Marzena Hallam" userId="b55628f2-118d-4882-9ee9-415f6d4c791c" providerId="ADAL" clId="{CA9EB4C4-A950-4AA6-AE66-89CCF7E4605E}" dt="2021-03-20T09:53:53.126" v="172"/>
          <ac:spMkLst>
            <pc:docMk/>
            <pc:sldMk cId="2910216682" sldId="402"/>
            <ac:spMk id="21" creationId="{5F400D2F-9B44-4C91-9C64-F77929CDAB2D}"/>
          </ac:spMkLst>
        </pc:spChg>
        <pc:spChg chg="add del mod">
          <ac:chgData name="Marzena Hallam" userId="b55628f2-118d-4882-9ee9-415f6d4c791c" providerId="ADAL" clId="{CA9EB4C4-A950-4AA6-AE66-89CCF7E4605E}" dt="2021-03-20T09:53:53.126" v="172"/>
          <ac:spMkLst>
            <pc:docMk/>
            <pc:sldMk cId="2910216682" sldId="402"/>
            <ac:spMk id="22" creationId="{6D57BFDA-8D3C-4F84-8993-C31A4147A20F}"/>
          </ac:spMkLst>
        </pc:spChg>
        <pc:spChg chg="add del mod">
          <ac:chgData name="Marzena Hallam" userId="b55628f2-118d-4882-9ee9-415f6d4c791c" providerId="ADAL" clId="{CA9EB4C4-A950-4AA6-AE66-89CCF7E4605E}" dt="2021-03-20T09:53:53.126" v="172"/>
          <ac:spMkLst>
            <pc:docMk/>
            <pc:sldMk cId="2910216682" sldId="402"/>
            <ac:spMk id="23" creationId="{1F866EA4-80E4-4841-90B9-291EE0DCFB72}"/>
          </ac:spMkLst>
        </pc:spChg>
        <pc:spChg chg="add del mod">
          <ac:chgData name="Marzena Hallam" userId="b55628f2-118d-4882-9ee9-415f6d4c791c" providerId="ADAL" clId="{CA9EB4C4-A950-4AA6-AE66-89CCF7E4605E}" dt="2021-03-20T09:53:53.126" v="172"/>
          <ac:spMkLst>
            <pc:docMk/>
            <pc:sldMk cId="2910216682" sldId="402"/>
            <ac:spMk id="24" creationId="{A70CC5FC-745E-4FC9-83D3-4B3C3FF9910D}"/>
          </ac:spMkLst>
        </pc:spChg>
        <pc:spChg chg="add del mod">
          <ac:chgData name="Marzena Hallam" userId="b55628f2-118d-4882-9ee9-415f6d4c791c" providerId="ADAL" clId="{CA9EB4C4-A950-4AA6-AE66-89CCF7E4605E}" dt="2021-03-20T09:53:53.126" v="172"/>
          <ac:spMkLst>
            <pc:docMk/>
            <pc:sldMk cId="2910216682" sldId="402"/>
            <ac:spMk id="25" creationId="{E6A6A829-A589-4246-AEC5-8EDFF10C1805}"/>
          </ac:spMkLst>
        </pc:spChg>
        <pc:spChg chg="add del mod">
          <ac:chgData name="Marzena Hallam" userId="b55628f2-118d-4882-9ee9-415f6d4c791c" providerId="ADAL" clId="{CA9EB4C4-A950-4AA6-AE66-89CCF7E4605E}" dt="2021-03-20T09:53:53.126" v="172"/>
          <ac:spMkLst>
            <pc:docMk/>
            <pc:sldMk cId="2910216682" sldId="402"/>
            <ac:spMk id="26" creationId="{F211702E-27A6-43D7-B655-207968035F5A}"/>
          </ac:spMkLst>
        </pc:spChg>
        <pc:spChg chg="add del mod">
          <ac:chgData name="Marzena Hallam" userId="b55628f2-118d-4882-9ee9-415f6d4c791c" providerId="ADAL" clId="{CA9EB4C4-A950-4AA6-AE66-89CCF7E4605E}" dt="2021-03-20T09:53:53.126" v="172"/>
          <ac:spMkLst>
            <pc:docMk/>
            <pc:sldMk cId="2910216682" sldId="402"/>
            <ac:spMk id="27" creationId="{A7044C35-017C-4A9A-B9EE-1720F824E0E5}"/>
          </ac:spMkLst>
        </pc:spChg>
        <pc:spChg chg="add del mod">
          <ac:chgData name="Marzena Hallam" userId="b55628f2-118d-4882-9ee9-415f6d4c791c" providerId="ADAL" clId="{CA9EB4C4-A950-4AA6-AE66-89CCF7E4605E}" dt="2021-03-20T09:53:53.126" v="172"/>
          <ac:spMkLst>
            <pc:docMk/>
            <pc:sldMk cId="2910216682" sldId="402"/>
            <ac:spMk id="28" creationId="{97A5E1B0-1B77-4933-AD6C-3881E6731362}"/>
          </ac:spMkLst>
        </pc:spChg>
        <pc:spChg chg="add del mod">
          <ac:chgData name="Marzena Hallam" userId="b55628f2-118d-4882-9ee9-415f6d4c791c" providerId="ADAL" clId="{CA9EB4C4-A950-4AA6-AE66-89CCF7E4605E}" dt="2021-03-20T09:53:53.126" v="172"/>
          <ac:spMkLst>
            <pc:docMk/>
            <pc:sldMk cId="2910216682" sldId="402"/>
            <ac:spMk id="29" creationId="{50CE1E97-7781-4BB4-B5C1-563837DDC093}"/>
          </ac:spMkLst>
        </pc:spChg>
        <pc:spChg chg="add del mod">
          <ac:chgData name="Marzena Hallam" userId="b55628f2-118d-4882-9ee9-415f6d4c791c" providerId="ADAL" clId="{CA9EB4C4-A950-4AA6-AE66-89CCF7E4605E}" dt="2021-03-20T09:53:53.126" v="172"/>
          <ac:spMkLst>
            <pc:docMk/>
            <pc:sldMk cId="2910216682" sldId="402"/>
            <ac:spMk id="30" creationId="{59DB6CC5-BE65-4B77-9863-5A317EA46F99}"/>
          </ac:spMkLst>
        </pc:spChg>
        <pc:spChg chg="add del mod">
          <ac:chgData name="Marzena Hallam" userId="b55628f2-118d-4882-9ee9-415f6d4c791c" providerId="ADAL" clId="{CA9EB4C4-A950-4AA6-AE66-89CCF7E4605E}" dt="2021-03-20T09:53:53.126" v="172"/>
          <ac:spMkLst>
            <pc:docMk/>
            <pc:sldMk cId="2910216682" sldId="402"/>
            <ac:spMk id="31" creationId="{673A4B2F-5E85-4E04-B1AD-9555FF989B01}"/>
          </ac:spMkLst>
        </pc:spChg>
        <pc:spChg chg="add del mod">
          <ac:chgData name="Marzena Hallam" userId="b55628f2-118d-4882-9ee9-415f6d4c791c" providerId="ADAL" clId="{CA9EB4C4-A950-4AA6-AE66-89CCF7E4605E}" dt="2021-03-20T09:53:53.126" v="172"/>
          <ac:spMkLst>
            <pc:docMk/>
            <pc:sldMk cId="2910216682" sldId="402"/>
            <ac:spMk id="32" creationId="{39F702C1-EE75-4094-971D-A9E14907ACB2}"/>
          </ac:spMkLst>
        </pc:spChg>
        <pc:picChg chg="add del mod">
          <ac:chgData name="Marzena Hallam" userId="b55628f2-118d-4882-9ee9-415f6d4c791c" providerId="ADAL" clId="{CA9EB4C4-A950-4AA6-AE66-89CCF7E4605E}" dt="2021-03-20T09:53:53.126" v="172"/>
          <ac:picMkLst>
            <pc:docMk/>
            <pc:sldMk cId="2910216682" sldId="402"/>
            <ac:picMk id="18" creationId="{93DEE585-1CB3-45B6-8A68-E879BD2755A4}"/>
          </ac:picMkLst>
        </pc:picChg>
        <pc:picChg chg="add mod">
          <ac:chgData name="Marzena Hallam" userId="b55628f2-118d-4882-9ee9-415f6d4c791c" providerId="ADAL" clId="{CA9EB4C4-A950-4AA6-AE66-89CCF7E4605E}" dt="2021-03-20T09:51:17.757" v="165" actId="1036"/>
          <ac:picMkLst>
            <pc:docMk/>
            <pc:sldMk cId="2910216682" sldId="402"/>
            <ac:picMk id="1026" creationId="{84236738-65F6-49A2-AB1A-9F6FA2633B1C}"/>
          </ac:picMkLst>
        </pc:picChg>
        <pc:picChg chg="add del mod">
          <ac:chgData name="Marzena Hallam" userId="b55628f2-118d-4882-9ee9-415f6d4c791c" providerId="ADAL" clId="{CA9EB4C4-A950-4AA6-AE66-89CCF7E4605E}" dt="2021-03-20T09:44:54.126" v="100" actId="478"/>
          <ac:picMkLst>
            <pc:docMk/>
            <pc:sldMk cId="2910216682" sldId="402"/>
            <ac:picMk id="1028" creationId="{32842C04-71DF-4ADB-AA53-2F734DA54C6E}"/>
          </ac:picMkLst>
        </pc:picChg>
        <pc:picChg chg="add mod">
          <ac:chgData name="Marzena Hallam" userId="b55628f2-118d-4882-9ee9-415f6d4c791c" providerId="ADAL" clId="{CA9EB4C4-A950-4AA6-AE66-89CCF7E4605E}" dt="2021-03-20T10:11:41.069" v="274" actId="14100"/>
          <ac:picMkLst>
            <pc:docMk/>
            <pc:sldMk cId="2910216682" sldId="402"/>
            <ac:picMk id="1030" creationId="{89C5071F-D999-40F1-8A2C-81D6E83AFC10}"/>
          </ac:picMkLst>
        </pc:picChg>
        <pc:picChg chg="add mod">
          <ac:chgData name="Marzena Hallam" userId="b55628f2-118d-4882-9ee9-415f6d4c791c" providerId="ADAL" clId="{CA9EB4C4-A950-4AA6-AE66-89CCF7E4605E}" dt="2021-03-20T09:51:24.502" v="166" actId="1036"/>
          <ac:picMkLst>
            <pc:docMk/>
            <pc:sldMk cId="2910216682" sldId="402"/>
            <ac:picMk id="1032" creationId="{589DAC72-6684-4DE7-83C8-C9C3A5D8B2F5}"/>
          </ac:picMkLst>
        </pc:picChg>
      </pc:sldChg>
      <pc:sldChg chg="addSp delSp modSp mod modTransition">
        <pc:chgData name="Marzena Hallam" userId="b55628f2-118d-4882-9ee9-415f6d4c791c" providerId="ADAL" clId="{CA9EB4C4-A950-4AA6-AE66-89CCF7E4605E}" dt="2021-03-23T08:58:17.331" v="875"/>
        <pc:sldMkLst>
          <pc:docMk/>
          <pc:sldMk cId="3674710648" sldId="403"/>
        </pc:sldMkLst>
        <pc:spChg chg="add mod">
          <ac:chgData name="Marzena Hallam" userId="b55628f2-118d-4882-9ee9-415f6d4c791c" providerId="ADAL" clId="{CA9EB4C4-A950-4AA6-AE66-89CCF7E4605E}" dt="2021-03-20T10:33:16.101" v="530" actId="20577"/>
          <ac:spMkLst>
            <pc:docMk/>
            <pc:sldMk cId="3674710648" sldId="403"/>
            <ac:spMk id="2" creationId="{BC3A6D8D-0D1D-4D37-BADD-8EA045CDFEE5}"/>
          </ac:spMkLst>
        </pc:spChg>
        <pc:spChg chg="mod">
          <ac:chgData name="Marzena Hallam" userId="b55628f2-118d-4882-9ee9-415f6d4c791c" providerId="ADAL" clId="{CA9EB4C4-A950-4AA6-AE66-89CCF7E4605E}" dt="2021-03-20T10:22:54.206" v="386" actId="207"/>
          <ac:spMkLst>
            <pc:docMk/>
            <pc:sldMk cId="3674710648" sldId="403"/>
            <ac:spMk id="19" creationId="{29575F4D-83E2-49BD-838C-0C269C2695D4}"/>
          </ac:spMkLst>
        </pc:spChg>
        <pc:picChg chg="mod">
          <ac:chgData name="Marzena Hallam" userId="b55628f2-118d-4882-9ee9-415f6d4c791c" providerId="ADAL" clId="{CA9EB4C4-A950-4AA6-AE66-89CCF7E4605E}" dt="2021-03-20T09:38:02.649" v="51" actId="1076"/>
          <ac:picMkLst>
            <pc:docMk/>
            <pc:sldMk cId="3674710648" sldId="403"/>
            <ac:picMk id="3" creationId="{3756D3A8-1340-4BC8-87A0-D8C4D1300F9A}"/>
          </ac:picMkLst>
        </pc:picChg>
        <pc:picChg chg="del">
          <ac:chgData name="Marzena Hallam" userId="b55628f2-118d-4882-9ee9-415f6d4c791c" providerId="ADAL" clId="{CA9EB4C4-A950-4AA6-AE66-89CCF7E4605E}" dt="2021-03-20T09:37:43.283" v="49" actId="478"/>
          <ac:picMkLst>
            <pc:docMk/>
            <pc:sldMk cId="3674710648" sldId="403"/>
            <ac:picMk id="5" creationId="{CE214E60-FAEA-4AD5-88BA-FA2510AC3E37}"/>
          </ac:picMkLst>
        </pc:picChg>
        <pc:picChg chg="mod">
          <ac:chgData name="Marzena Hallam" userId="b55628f2-118d-4882-9ee9-415f6d4c791c" providerId="ADAL" clId="{CA9EB4C4-A950-4AA6-AE66-89CCF7E4605E}" dt="2021-03-20T09:38:04.490" v="52" actId="1076"/>
          <ac:picMkLst>
            <pc:docMk/>
            <pc:sldMk cId="3674710648" sldId="403"/>
            <ac:picMk id="6" creationId="{A8295995-95DF-441E-B0FF-593AF0CA913D}"/>
          </ac:picMkLst>
        </pc:picChg>
        <pc:picChg chg="mod">
          <ac:chgData name="Marzena Hallam" userId="b55628f2-118d-4882-9ee9-415f6d4c791c" providerId="ADAL" clId="{CA9EB4C4-A950-4AA6-AE66-89CCF7E4605E}" dt="2021-03-20T09:38:07.329" v="53" actId="1076"/>
          <ac:picMkLst>
            <pc:docMk/>
            <pc:sldMk cId="3674710648" sldId="403"/>
            <ac:picMk id="8" creationId="{6A9D4221-BE59-4D84-AB8E-BC45BA539A95}"/>
          </ac:picMkLst>
        </pc:picChg>
        <pc:picChg chg="del mod">
          <ac:chgData name="Marzena Hallam" userId="b55628f2-118d-4882-9ee9-415f6d4c791c" providerId="ADAL" clId="{CA9EB4C4-A950-4AA6-AE66-89CCF7E4605E}" dt="2021-03-20T09:38:38.669" v="62" actId="21"/>
          <ac:picMkLst>
            <pc:docMk/>
            <pc:sldMk cId="3674710648" sldId="403"/>
            <ac:picMk id="18" creationId="{17A4ECF7-BEF8-46A4-8A33-EEC2BCF4F6BF}"/>
          </ac:picMkLst>
        </pc:picChg>
      </pc:sldChg>
      <pc:sldChg chg="modTransition">
        <pc:chgData name="Marzena Hallam" userId="b55628f2-118d-4882-9ee9-415f6d4c791c" providerId="ADAL" clId="{CA9EB4C4-A950-4AA6-AE66-89CCF7E4605E}" dt="2021-03-23T08:58:17.331" v="875"/>
        <pc:sldMkLst>
          <pc:docMk/>
          <pc:sldMk cId="4188456680" sldId="404"/>
        </pc:sldMkLst>
      </pc:sldChg>
      <pc:sldChg chg="addSp delSp modSp mod modTransition">
        <pc:chgData name="Marzena Hallam" userId="b55628f2-118d-4882-9ee9-415f6d4c791c" providerId="ADAL" clId="{CA9EB4C4-A950-4AA6-AE66-89CCF7E4605E}" dt="2021-03-23T08:58:17.331" v="875"/>
        <pc:sldMkLst>
          <pc:docMk/>
          <pc:sldMk cId="3956815557" sldId="405"/>
        </pc:sldMkLst>
        <pc:spChg chg="mod">
          <ac:chgData name="Marzena Hallam" userId="b55628f2-118d-4882-9ee9-415f6d4c791c" providerId="ADAL" clId="{CA9EB4C4-A950-4AA6-AE66-89CCF7E4605E}" dt="2021-03-20T10:27:49.666" v="482" actId="1076"/>
          <ac:spMkLst>
            <pc:docMk/>
            <pc:sldMk cId="3956815557" sldId="405"/>
            <ac:spMk id="6" creationId="{6CDE1706-AFEC-4665-9338-4E0D7447BFAC}"/>
          </ac:spMkLst>
        </pc:spChg>
        <pc:spChg chg="del">
          <ac:chgData name="Marzena Hallam" userId="b55628f2-118d-4882-9ee9-415f6d4c791c" providerId="ADAL" clId="{CA9EB4C4-A950-4AA6-AE66-89CCF7E4605E}" dt="2021-03-20T10:23:49.928" v="394" actId="478"/>
          <ac:spMkLst>
            <pc:docMk/>
            <pc:sldMk cId="3956815557" sldId="405"/>
            <ac:spMk id="13" creationId="{63C24A76-14F0-4372-B80B-DA8FC683A00D}"/>
          </ac:spMkLst>
        </pc:spChg>
        <pc:spChg chg="mod">
          <ac:chgData name="Marzena Hallam" userId="b55628f2-118d-4882-9ee9-415f6d4c791c" providerId="ADAL" clId="{CA9EB4C4-A950-4AA6-AE66-89CCF7E4605E}" dt="2021-03-20T10:24:49.380" v="407"/>
          <ac:spMkLst>
            <pc:docMk/>
            <pc:sldMk cId="3956815557" sldId="405"/>
            <ac:spMk id="14" creationId="{8A61A4E8-FE72-4879-B253-308070FBEABE}"/>
          </ac:spMkLst>
        </pc:spChg>
        <pc:spChg chg="add mod">
          <ac:chgData name="Marzena Hallam" userId="b55628f2-118d-4882-9ee9-415f6d4c791c" providerId="ADAL" clId="{CA9EB4C4-A950-4AA6-AE66-89CCF7E4605E}" dt="2021-03-20T10:27:41.858" v="480" actId="207"/>
          <ac:spMkLst>
            <pc:docMk/>
            <pc:sldMk cId="3956815557" sldId="405"/>
            <ac:spMk id="15" creationId="{26E64F57-44B4-4F76-954F-649D2981CACD}"/>
          </ac:spMkLst>
        </pc:spChg>
        <pc:spChg chg="del">
          <ac:chgData name="Marzena Hallam" userId="b55628f2-118d-4882-9ee9-415f6d4c791c" providerId="ADAL" clId="{CA9EB4C4-A950-4AA6-AE66-89CCF7E4605E}" dt="2021-03-20T10:23:49.234" v="393" actId="478"/>
          <ac:spMkLst>
            <pc:docMk/>
            <pc:sldMk cId="3956815557" sldId="405"/>
            <ac:spMk id="16" creationId="{B00A380E-A1E6-4161-8606-A56A700F265D}"/>
          </ac:spMkLst>
        </pc:spChg>
        <pc:spChg chg="del">
          <ac:chgData name="Marzena Hallam" userId="b55628f2-118d-4882-9ee9-415f6d4c791c" providerId="ADAL" clId="{CA9EB4C4-A950-4AA6-AE66-89CCF7E4605E}" dt="2021-03-20T10:23:50.838" v="395" actId="478"/>
          <ac:spMkLst>
            <pc:docMk/>
            <pc:sldMk cId="3956815557" sldId="405"/>
            <ac:spMk id="17" creationId="{9107B82E-E337-4B7E-849D-6D6D66FFC33C}"/>
          </ac:spMkLst>
        </pc:spChg>
        <pc:spChg chg="add mod">
          <ac:chgData name="Marzena Hallam" userId="b55628f2-118d-4882-9ee9-415f6d4c791c" providerId="ADAL" clId="{CA9EB4C4-A950-4AA6-AE66-89CCF7E4605E}" dt="2021-03-20T10:29:11.586" v="497" actId="1076"/>
          <ac:spMkLst>
            <pc:docMk/>
            <pc:sldMk cId="3956815557" sldId="405"/>
            <ac:spMk id="18" creationId="{1AAD9170-42D4-4AD4-9146-8C0A9E3D7315}"/>
          </ac:spMkLst>
        </pc:spChg>
        <pc:spChg chg="add mod">
          <ac:chgData name="Marzena Hallam" userId="b55628f2-118d-4882-9ee9-415f6d4c791c" providerId="ADAL" clId="{CA9EB4C4-A950-4AA6-AE66-89CCF7E4605E}" dt="2021-03-20T10:29:00.682" v="495" actId="1076"/>
          <ac:spMkLst>
            <pc:docMk/>
            <pc:sldMk cId="3956815557" sldId="405"/>
            <ac:spMk id="19" creationId="{DC727969-A18E-4AFA-A0CE-027B42CDA293}"/>
          </ac:spMkLst>
        </pc:spChg>
        <pc:spChg chg="add mod">
          <ac:chgData name="Marzena Hallam" userId="b55628f2-118d-4882-9ee9-415f6d4c791c" providerId="ADAL" clId="{CA9EB4C4-A950-4AA6-AE66-89CCF7E4605E}" dt="2021-03-20T10:29:05.850" v="496" actId="1076"/>
          <ac:spMkLst>
            <pc:docMk/>
            <pc:sldMk cId="3956815557" sldId="405"/>
            <ac:spMk id="20" creationId="{8710FF24-B3EF-4C7D-A8CF-C497EF9FFA3F}"/>
          </ac:spMkLst>
        </pc:spChg>
        <pc:spChg chg="add mod">
          <ac:chgData name="Marzena Hallam" userId="b55628f2-118d-4882-9ee9-415f6d4c791c" providerId="ADAL" clId="{CA9EB4C4-A950-4AA6-AE66-89CCF7E4605E}" dt="2021-03-20T10:28:20.506" v="488" actId="1076"/>
          <ac:spMkLst>
            <pc:docMk/>
            <pc:sldMk cId="3956815557" sldId="405"/>
            <ac:spMk id="21" creationId="{EAC167BA-0E0E-4500-84E8-D035196C8B89}"/>
          </ac:spMkLst>
        </pc:spChg>
        <pc:spChg chg="add mod">
          <ac:chgData name="Marzena Hallam" userId="b55628f2-118d-4882-9ee9-415f6d4c791c" providerId="ADAL" clId="{CA9EB4C4-A950-4AA6-AE66-89CCF7E4605E}" dt="2021-03-20T10:28:15.834" v="487" actId="1076"/>
          <ac:spMkLst>
            <pc:docMk/>
            <pc:sldMk cId="3956815557" sldId="405"/>
            <ac:spMk id="23" creationId="{747768CB-267B-4FDC-9399-41B3A2B9BFCD}"/>
          </ac:spMkLst>
        </pc:spChg>
        <pc:spChg chg="add mod">
          <ac:chgData name="Marzena Hallam" userId="b55628f2-118d-4882-9ee9-415f6d4c791c" providerId="ADAL" clId="{CA9EB4C4-A950-4AA6-AE66-89CCF7E4605E}" dt="2021-03-20T10:28:46.618" v="493" actId="1076"/>
          <ac:spMkLst>
            <pc:docMk/>
            <pc:sldMk cId="3956815557" sldId="405"/>
            <ac:spMk id="25" creationId="{2F154BAD-709E-454B-A6D9-92AD23FAAB79}"/>
          </ac:spMkLst>
        </pc:spChg>
        <pc:spChg chg="add mod">
          <ac:chgData name="Marzena Hallam" userId="b55628f2-118d-4882-9ee9-415f6d4c791c" providerId="ADAL" clId="{CA9EB4C4-A950-4AA6-AE66-89CCF7E4605E}" dt="2021-03-20T10:28:52.593" v="494" actId="1076"/>
          <ac:spMkLst>
            <pc:docMk/>
            <pc:sldMk cId="3956815557" sldId="405"/>
            <ac:spMk id="27" creationId="{A4736AA5-6FAB-40B1-8571-8B0FEAC5ACCC}"/>
          </ac:spMkLst>
        </pc:spChg>
        <pc:spChg chg="add mod">
          <ac:chgData name="Marzena Hallam" userId="b55628f2-118d-4882-9ee9-415f6d4c791c" providerId="ADAL" clId="{CA9EB4C4-A950-4AA6-AE66-89CCF7E4605E}" dt="2021-03-20T10:28:40.554" v="492" actId="1076"/>
          <ac:spMkLst>
            <pc:docMk/>
            <pc:sldMk cId="3956815557" sldId="405"/>
            <ac:spMk id="29" creationId="{F822751F-D14A-4869-891A-DEB2F4B5A001}"/>
          </ac:spMkLst>
        </pc:spChg>
        <pc:spChg chg="add mod">
          <ac:chgData name="Marzena Hallam" userId="b55628f2-118d-4882-9ee9-415f6d4c791c" providerId="ADAL" clId="{CA9EB4C4-A950-4AA6-AE66-89CCF7E4605E}" dt="2021-03-20T10:28:37.074" v="491" actId="1076"/>
          <ac:spMkLst>
            <pc:docMk/>
            <pc:sldMk cId="3956815557" sldId="405"/>
            <ac:spMk id="31" creationId="{ABB353FB-727E-4608-A22A-333AE25829E2}"/>
          </ac:spMkLst>
        </pc:spChg>
        <pc:spChg chg="add mod">
          <ac:chgData name="Marzena Hallam" userId="b55628f2-118d-4882-9ee9-415f6d4c791c" providerId="ADAL" clId="{CA9EB4C4-A950-4AA6-AE66-89CCF7E4605E}" dt="2021-03-20T10:28:09.912" v="485" actId="1076"/>
          <ac:spMkLst>
            <pc:docMk/>
            <pc:sldMk cId="3956815557" sldId="405"/>
            <ac:spMk id="33" creationId="{82EACFC1-2553-4600-B28B-F8B330DC63BA}"/>
          </ac:spMkLst>
        </pc:spChg>
        <pc:spChg chg="add mod">
          <ac:chgData name="Marzena Hallam" userId="b55628f2-118d-4882-9ee9-415f6d4c791c" providerId="ADAL" clId="{CA9EB4C4-A950-4AA6-AE66-89CCF7E4605E}" dt="2021-03-20T10:29:16.673" v="498" actId="1076"/>
          <ac:spMkLst>
            <pc:docMk/>
            <pc:sldMk cId="3956815557" sldId="405"/>
            <ac:spMk id="35" creationId="{F9D2D432-0A0A-4DD6-BF22-D66E2902BE83}"/>
          </ac:spMkLst>
        </pc:spChg>
        <pc:spChg chg="add mod">
          <ac:chgData name="Marzena Hallam" userId="b55628f2-118d-4882-9ee9-415f6d4c791c" providerId="ADAL" clId="{CA9EB4C4-A950-4AA6-AE66-89CCF7E4605E}" dt="2021-03-20T10:27:55.090" v="483" actId="1076"/>
          <ac:spMkLst>
            <pc:docMk/>
            <pc:sldMk cId="3956815557" sldId="405"/>
            <ac:spMk id="37" creationId="{086EB3C2-A163-4255-9501-19C01BCD7D65}"/>
          </ac:spMkLst>
        </pc:spChg>
        <pc:spChg chg="del">
          <ac:chgData name="Marzena Hallam" userId="b55628f2-118d-4882-9ee9-415f6d4c791c" providerId="ADAL" clId="{CA9EB4C4-A950-4AA6-AE66-89CCF7E4605E}" dt="2021-03-20T10:24:28.156" v="398" actId="478"/>
          <ac:spMkLst>
            <pc:docMk/>
            <pc:sldMk cId="3956815557" sldId="405"/>
            <ac:spMk id="38" creationId="{CE7646D2-5B54-4E0B-B1EC-B224A77BE1CC}"/>
          </ac:spMkLst>
        </pc:spChg>
        <pc:spChg chg="add mod">
          <ac:chgData name="Marzena Hallam" userId="b55628f2-118d-4882-9ee9-415f6d4c791c" providerId="ADAL" clId="{CA9EB4C4-A950-4AA6-AE66-89CCF7E4605E}" dt="2021-03-20T10:28:04.673" v="484" actId="1076"/>
          <ac:spMkLst>
            <pc:docMk/>
            <pc:sldMk cId="3956815557" sldId="405"/>
            <ac:spMk id="39" creationId="{95F79941-D30B-4F31-88F3-D9CBA8F0963F}"/>
          </ac:spMkLst>
        </pc:spChg>
        <pc:picChg chg="del">
          <ac:chgData name="Marzena Hallam" userId="b55628f2-118d-4882-9ee9-415f6d4c791c" providerId="ADAL" clId="{CA9EB4C4-A950-4AA6-AE66-89CCF7E4605E}" dt="2021-03-20T10:23:46.885" v="390" actId="478"/>
          <ac:picMkLst>
            <pc:docMk/>
            <pc:sldMk cId="3956815557" sldId="405"/>
            <ac:picMk id="7" creationId="{89AB9E9F-AE52-4DD0-8D03-01019AE70AB1}"/>
          </ac:picMkLst>
        </pc:picChg>
        <pc:picChg chg="del">
          <ac:chgData name="Marzena Hallam" userId="b55628f2-118d-4882-9ee9-415f6d4c791c" providerId="ADAL" clId="{CA9EB4C4-A950-4AA6-AE66-89CCF7E4605E}" dt="2021-03-20T10:23:47.813" v="391" actId="478"/>
          <ac:picMkLst>
            <pc:docMk/>
            <pc:sldMk cId="3956815557" sldId="405"/>
            <ac:picMk id="10" creationId="{A9780B4F-FE23-4829-82E0-001936FD7539}"/>
          </ac:picMkLst>
        </pc:picChg>
        <pc:picChg chg="del">
          <ac:chgData name="Marzena Hallam" userId="b55628f2-118d-4882-9ee9-415f6d4c791c" providerId="ADAL" clId="{CA9EB4C4-A950-4AA6-AE66-89CCF7E4605E}" dt="2021-03-20T10:23:48.505" v="392" actId="478"/>
          <ac:picMkLst>
            <pc:docMk/>
            <pc:sldMk cId="3956815557" sldId="405"/>
            <ac:picMk id="12" creationId="{27FED122-083F-4F83-BB7C-F10541C27312}"/>
          </ac:picMkLst>
        </pc:picChg>
      </pc:sldChg>
      <pc:sldChg chg="modTransition">
        <pc:chgData name="Marzena Hallam" userId="b55628f2-118d-4882-9ee9-415f6d4c791c" providerId="ADAL" clId="{CA9EB4C4-A950-4AA6-AE66-89CCF7E4605E}" dt="2021-03-23T08:58:17.331" v="875"/>
        <pc:sldMkLst>
          <pc:docMk/>
          <pc:sldMk cId="252788151" sldId="406"/>
        </pc:sldMkLst>
      </pc:sldChg>
      <pc:sldChg chg="addSp delSp modSp mod modTransition modClrScheme chgLayout">
        <pc:chgData name="Marzena Hallam" userId="b55628f2-118d-4882-9ee9-415f6d4c791c" providerId="ADAL" clId="{CA9EB4C4-A950-4AA6-AE66-89CCF7E4605E}" dt="2021-03-23T08:58:17.331" v="875"/>
        <pc:sldMkLst>
          <pc:docMk/>
          <pc:sldMk cId="3315072122" sldId="407"/>
        </pc:sldMkLst>
        <pc:spChg chg="mod">
          <ac:chgData name="Marzena Hallam" userId="b55628f2-118d-4882-9ee9-415f6d4c791c" providerId="ADAL" clId="{CA9EB4C4-A950-4AA6-AE66-89CCF7E4605E}" dt="2021-03-20T10:35:55.350" v="549" actId="1076"/>
          <ac:spMkLst>
            <pc:docMk/>
            <pc:sldMk cId="3315072122" sldId="407"/>
            <ac:spMk id="6" creationId="{493B50E2-94A2-45B4-92EB-35B226914AC0}"/>
          </ac:spMkLst>
        </pc:spChg>
        <pc:spChg chg="mod">
          <ac:chgData name="Marzena Hallam" userId="b55628f2-118d-4882-9ee9-415f6d4c791c" providerId="ADAL" clId="{CA9EB4C4-A950-4AA6-AE66-89CCF7E4605E}" dt="2021-03-20T10:35:17.625" v="538"/>
          <ac:spMkLst>
            <pc:docMk/>
            <pc:sldMk cId="3315072122" sldId="407"/>
            <ac:spMk id="7" creationId="{F7B38DA2-63F1-4D6B-9521-1EF03F0C281A}"/>
          </ac:spMkLst>
        </pc:spChg>
        <pc:spChg chg="add del mod">
          <ac:chgData name="Marzena Hallam" userId="b55628f2-118d-4882-9ee9-415f6d4c791c" providerId="ADAL" clId="{CA9EB4C4-A950-4AA6-AE66-89CCF7E4605E}" dt="2021-03-20T10:35:17.625" v="538"/>
          <ac:spMkLst>
            <pc:docMk/>
            <pc:sldMk cId="3315072122" sldId="407"/>
            <ac:spMk id="71" creationId="{992EA867-47AD-4475-91F2-CFAAFF9296C5}"/>
          </ac:spMkLst>
        </pc:spChg>
        <pc:spChg chg="add del mod">
          <ac:chgData name="Marzena Hallam" userId="b55628f2-118d-4882-9ee9-415f6d4c791c" providerId="ADAL" clId="{CA9EB4C4-A950-4AA6-AE66-89CCF7E4605E}" dt="2021-03-20T10:35:17.625" v="538"/>
          <ac:spMkLst>
            <pc:docMk/>
            <pc:sldMk cId="3315072122" sldId="407"/>
            <ac:spMk id="73" creationId="{0C40507C-748F-4A76-A3AB-6E0B3853D1BB}"/>
          </ac:spMkLst>
        </pc:spChg>
        <pc:spChg chg="add del mod">
          <ac:chgData name="Marzena Hallam" userId="b55628f2-118d-4882-9ee9-415f6d4c791c" providerId="ADAL" clId="{CA9EB4C4-A950-4AA6-AE66-89CCF7E4605E}" dt="2021-03-20T10:35:17.625" v="538"/>
          <ac:spMkLst>
            <pc:docMk/>
            <pc:sldMk cId="3315072122" sldId="407"/>
            <ac:spMk id="75" creationId="{87E7D4AC-9CAB-4040-9ADD-B1F60575D39C}"/>
          </ac:spMkLst>
        </pc:spChg>
        <pc:spChg chg="add del mod">
          <ac:chgData name="Marzena Hallam" userId="b55628f2-118d-4882-9ee9-415f6d4c791c" providerId="ADAL" clId="{CA9EB4C4-A950-4AA6-AE66-89CCF7E4605E}" dt="2021-03-20T10:35:17.625" v="538"/>
          <ac:spMkLst>
            <pc:docMk/>
            <pc:sldMk cId="3315072122" sldId="407"/>
            <ac:spMk id="77" creationId="{1AE92BAB-4903-40BF-A184-5EA7F5DDFF9B}"/>
          </ac:spMkLst>
        </pc:spChg>
        <pc:spChg chg="add del mod">
          <ac:chgData name="Marzena Hallam" userId="b55628f2-118d-4882-9ee9-415f6d4c791c" providerId="ADAL" clId="{CA9EB4C4-A950-4AA6-AE66-89CCF7E4605E}" dt="2021-03-20T10:35:17.625" v="538"/>
          <ac:spMkLst>
            <pc:docMk/>
            <pc:sldMk cId="3315072122" sldId="407"/>
            <ac:spMk id="79" creationId="{8951E137-8C9D-4A33-BC14-09DF2E8B89E2}"/>
          </ac:spMkLst>
        </pc:spChg>
        <pc:spChg chg="add del mod">
          <ac:chgData name="Marzena Hallam" userId="b55628f2-118d-4882-9ee9-415f6d4c791c" providerId="ADAL" clId="{CA9EB4C4-A950-4AA6-AE66-89CCF7E4605E}" dt="2021-03-20T10:35:17.625" v="538"/>
          <ac:spMkLst>
            <pc:docMk/>
            <pc:sldMk cId="3315072122" sldId="407"/>
            <ac:spMk id="81" creationId="{199422AD-7A4C-4C55-8734-47AD80A74522}"/>
          </ac:spMkLst>
        </pc:spChg>
        <pc:spChg chg="add del mod">
          <ac:chgData name="Marzena Hallam" userId="b55628f2-118d-4882-9ee9-415f6d4c791c" providerId="ADAL" clId="{CA9EB4C4-A950-4AA6-AE66-89CCF7E4605E}" dt="2021-03-20T10:35:17.625" v="538"/>
          <ac:spMkLst>
            <pc:docMk/>
            <pc:sldMk cId="3315072122" sldId="407"/>
            <ac:spMk id="83" creationId="{ED16BA4B-74C9-40A5-ABE1-5CD0BB10DAED}"/>
          </ac:spMkLst>
        </pc:spChg>
        <pc:spChg chg="add del mod">
          <ac:chgData name="Marzena Hallam" userId="b55628f2-118d-4882-9ee9-415f6d4c791c" providerId="ADAL" clId="{CA9EB4C4-A950-4AA6-AE66-89CCF7E4605E}" dt="2021-03-20T10:35:16.544" v="536" actId="26606"/>
          <ac:spMkLst>
            <pc:docMk/>
            <pc:sldMk cId="3315072122" sldId="407"/>
            <ac:spMk id="2052" creationId="{5A6DE55D-96FF-4BD8-AA5B-55DB6A6564B0}"/>
          </ac:spMkLst>
        </pc:spChg>
        <pc:spChg chg="add del mod">
          <ac:chgData name="Marzena Hallam" userId="b55628f2-118d-4882-9ee9-415f6d4c791c" providerId="ADAL" clId="{CA9EB4C4-A950-4AA6-AE66-89CCF7E4605E}" dt="2021-03-20T10:35:16.544" v="536" actId="26606"/>
          <ac:spMkLst>
            <pc:docMk/>
            <pc:sldMk cId="3315072122" sldId="407"/>
            <ac:spMk id="2053" creationId="{F5A44615-B68D-477B-A955-CB02D8E8E94C}"/>
          </ac:spMkLst>
        </pc:spChg>
        <pc:spChg chg="add del mod">
          <ac:chgData name="Marzena Hallam" userId="b55628f2-118d-4882-9ee9-415f6d4c791c" providerId="ADAL" clId="{CA9EB4C4-A950-4AA6-AE66-89CCF7E4605E}" dt="2021-03-20T10:35:16.544" v="536" actId="26606"/>
          <ac:spMkLst>
            <pc:docMk/>
            <pc:sldMk cId="3315072122" sldId="407"/>
            <ac:spMk id="2054" creationId="{D1E353C5-F6B1-49EF-8B5F-1CB140B2B6A1}"/>
          </ac:spMkLst>
        </pc:spChg>
        <pc:picChg chg="mod ord">
          <ac:chgData name="Marzena Hallam" userId="b55628f2-118d-4882-9ee9-415f6d4c791c" providerId="ADAL" clId="{CA9EB4C4-A950-4AA6-AE66-89CCF7E4605E}" dt="2021-03-20T10:36:07.231" v="552" actId="1076"/>
          <ac:picMkLst>
            <pc:docMk/>
            <pc:sldMk cId="3315072122" sldId="407"/>
            <ac:picMk id="4" creationId="{8FE02B81-B041-4052-9360-15D57BACABA4}"/>
          </ac:picMkLst>
        </pc:picChg>
        <pc:picChg chg="add mod">
          <ac:chgData name="Marzena Hallam" userId="b55628f2-118d-4882-9ee9-415f6d4c791c" providerId="ADAL" clId="{CA9EB4C4-A950-4AA6-AE66-89CCF7E4605E}" dt="2021-03-20T10:42:31.793" v="617" actId="11530"/>
          <ac:picMkLst>
            <pc:docMk/>
            <pc:sldMk cId="3315072122" sldId="407"/>
            <ac:picMk id="2050" creationId="{306BEDB7-33D4-4776-AD6D-DEAEA310A9AD}"/>
          </ac:picMkLst>
        </pc:picChg>
      </pc:sldChg>
      <pc:sldChg chg="addSp delSp modSp mod modTransition">
        <pc:chgData name="Marzena Hallam" userId="b55628f2-118d-4882-9ee9-415f6d4c791c" providerId="ADAL" clId="{CA9EB4C4-A950-4AA6-AE66-89CCF7E4605E}" dt="2021-03-23T08:58:17.331" v="875"/>
        <pc:sldMkLst>
          <pc:docMk/>
          <pc:sldMk cId="3098864667" sldId="408"/>
        </pc:sldMkLst>
        <pc:spChg chg="mod">
          <ac:chgData name="Marzena Hallam" userId="b55628f2-118d-4882-9ee9-415f6d4c791c" providerId="ADAL" clId="{CA9EB4C4-A950-4AA6-AE66-89CCF7E4605E}" dt="2021-03-20T10:39:02.663" v="604" actId="1076"/>
          <ac:spMkLst>
            <pc:docMk/>
            <pc:sldMk cId="3098864667" sldId="408"/>
            <ac:spMk id="2" creationId="{45A78178-D3C1-4319-B0EB-656578D9448A}"/>
          </ac:spMkLst>
        </pc:spChg>
        <pc:spChg chg="add del mod">
          <ac:chgData name="Marzena Hallam" userId="b55628f2-118d-4882-9ee9-415f6d4c791c" providerId="ADAL" clId="{CA9EB4C4-A950-4AA6-AE66-89CCF7E4605E}" dt="2021-03-20T10:38:03.345" v="571" actId="478"/>
          <ac:spMkLst>
            <pc:docMk/>
            <pc:sldMk cId="3098864667" sldId="408"/>
            <ac:spMk id="6" creationId="{D1BDC489-F4E0-4B19-9816-312A1F6C4CF8}"/>
          </ac:spMkLst>
        </pc:spChg>
        <pc:spChg chg="add del mod">
          <ac:chgData name="Marzena Hallam" userId="b55628f2-118d-4882-9ee9-415f6d4c791c" providerId="ADAL" clId="{CA9EB4C4-A950-4AA6-AE66-89CCF7E4605E}" dt="2021-03-20T10:37:59.513" v="570" actId="478"/>
          <ac:spMkLst>
            <pc:docMk/>
            <pc:sldMk cId="3098864667" sldId="408"/>
            <ac:spMk id="7" creationId="{E9B03958-5CBC-4F57-A14E-AEECDE9B6D14}"/>
          </ac:spMkLst>
        </pc:spChg>
        <pc:spChg chg="add del mod">
          <ac:chgData name="Marzena Hallam" userId="b55628f2-118d-4882-9ee9-415f6d4c791c" providerId="ADAL" clId="{CA9EB4C4-A950-4AA6-AE66-89CCF7E4605E}" dt="2021-03-20T09:56:30.107" v="192" actId="478"/>
          <ac:spMkLst>
            <pc:docMk/>
            <pc:sldMk cId="3098864667" sldId="408"/>
            <ac:spMk id="8" creationId="{10035C6E-EA62-4DEA-91E7-CD253B99EC9D}"/>
          </ac:spMkLst>
        </pc:spChg>
        <pc:spChg chg="add del mod">
          <ac:chgData name="Marzena Hallam" userId="b55628f2-118d-4882-9ee9-415f6d4c791c" providerId="ADAL" clId="{CA9EB4C4-A950-4AA6-AE66-89CCF7E4605E}" dt="2021-03-20T10:37:53.587" v="568" actId="478"/>
          <ac:spMkLst>
            <pc:docMk/>
            <pc:sldMk cId="3098864667" sldId="408"/>
            <ac:spMk id="9" creationId="{8C0E7F7B-FB04-42B9-99BF-B0D442CC39D8}"/>
          </ac:spMkLst>
        </pc:spChg>
        <pc:spChg chg="add mod">
          <ac:chgData name="Marzena Hallam" userId="b55628f2-118d-4882-9ee9-415f6d4c791c" providerId="ADAL" clId="{CA9EB4C4-A950-4AA6-AE66-89CCF7E4605E}" dt="2021-03-20T10:43:45.506" v="622" actId="208"/>
          <ac:spMkLst>
            <pc:docMk/>
            <pc:sldMk cId="3098864667" sldId="408"/>
            <ac:spMk id="10" creationId="{6758EF7F-A823-43F4-B24E-BA25E91D0E65}"/>
          </ac:spMkLst>
        </pc:spChg>
        <pc:spChg chg="add mod">
          <ac:chgData name="Marzena Hallam" userId="b55628f2-118d-4882-9ee9-415f6d4c791c" providerId="ADAL" clId="{CA9EB4C4-A950-4AA6-AE66-89CCF7E4605E}" dt="2021-03-20T10:43:37.027" v="621" actId="14100"/>
          <ac:spMkLst>
            <pc:docMk/>
            <pc:sldMk cId="3098864667" sldId="408"/>
            <ac:spMk id="11" creationId="{C1B43FEA-FA0C-4137-8690-52312375C9DF}"/>
          </ac:spMkLst>
        </pc:spChg>
        <pc:spChg chg="add del mod">
          <ac:chgData name="Marzena Hallam" userId="b55628f2-118d-4882-9ee9-415f6d4c791c" providerId="ADAL" clId="{CA9EB4C4-A950-4AA6-AE66-89CCF7E4605E}" dt="2021-03-20T10:43:05.882" v="618" actId="208"/>
          <ac:spMkLst>
            <pc:docMk/>
            <pc:sldMk cId="3098864667" sldId="408"/>
            <ac:spMk id="12" creationId="{AB9A371C-1378-4929-A90C-EEF248A02508}"/>
          </ac:spMkLst>
        </pc:spChg>
        <pc:spChg chg="add del mod">
          <ac:chgData name="Marzena Hallam" userId="b55628f2-118d-4882-9ee9-415f6d4c791c" providerId="ADAL" clId="{CA9EB4C4-A950-4AA6-AE66-89CCF7E4605E}" dt="2021-03-20T10:37:49.480" v="567" actId="478"/>
          <ac:spMkLst>
            <pc:docMk/>
            <pc:sldMk cId="3098864667" sldId="408"/>
            <ac:spMk id="13" creationId="{254B2AA9-A341-44BD-8D7C-7D1571AB2C67}"/>
          </ac:spMkLst>
        </pc:spChg>
        <pc:spChg chg="mod ord">
          <ac:chgData name="Marzena Hallam" userId="b55628f2-118d-4882-9ee9-415f6d4c791c" providerId="ADAL" clId="{CA9EB4C4-A950-4AA6-AE66-89CCF7E4605E}" dt="2021-03-20T10:38:56.913" v="603" actId="207"/>
          <ac:spMkLst>
            <pc:docMk/>
            <pc:sldMk cId="3098864667" sldId="408"/>
            <ac:spMk id="14" creationId="{8A61A4E8-FE72-4879-B253-308070FBEABE}"/>
          </ac:spMkLst>
        </pc:spChg>
        <pc:spChg chg="add del mod">
          <ac:chgData name="Marzena Hallam" userId="b55628f2-118d-4882-9ee9-415f6d4c791c" providerId="ADAL" clId="{CA9EB4C4-A950-4AA6-AE66-89CCF7E4605E}" dt="2021-03-20T10:37:05.931" v="558" actId="478"/>
          <ac:spMkLst>
            <pc:docMk/>
            <pc:sldMk cId="3098864667" sldId="408"/>
            <ac:spMk id="15" creationId="{5F2160F8-2669-4BE2-9AE2-7BDA070D2BB7}"/>
          </ac:spMkLst>
        </pc:spChg>
        <pc:spChg chg="add del mod ord">
          <ac:chgData name="Marzena Hallam" userId="b55628f2-118d-4882-9ee9-415f6d4c791c" providerId="ADAL" clId="{CA9EB4C4-A950-4AA6-AE66-89CCF7E4605E}" dt="2021-03-20T10:36:48.306" v="554" actId="478"/>
          <ac:spMkLst>
            <pc:docMk/>
            <pc:sldMk cId="3098864667" sldId="408"/>
            <ac:spMk id="16" creationId="{4A5B7BBD-AEB4-4931-B357-E3134AE42EDC}"/>
          </ac:spMkLst>
        </pc:spChg>
        <pc:spChg chg="add del mod">
          <ac:chgData name="Marzena Hallam" userId="b55628f2-118d-4882-9ee9-415f6d4c791c" providerId="ADAL" clId="{CA9EB4C4-A950-4AA6-AE66-89CCF7E4605E}" dt="2021-03-20T10:36:42.872" v="553" actId="478"/>
          <ac:spMkLst>
            <pc:docMk/>
            <pc:sldMk cId="3098864667" sldId="408"/>
            <ac:spMk id="17" creationId="{966E28C4-65B1-44BE-B716-9E1FABF64C90}"/>
          </ac:spMkLst>
        </pc:spChg>
        <pc:spChg chg="add del mod">
          <ac:chgData name="Marzena Hallam" userId="b55628f2-118d-4882-9ee9-415f6d4c791c" providerId="ADAL" clId="{CA9EB4C4-A950-4AA6-AE66-89CCF7E4605E}" dt="2021-03-20T10:37:18.212" v="560" actId="478"/>
          <ac:spMkLst>
            <pc:docMk/>
            <pc:sldMk cId="3098864667" sldId="408"/>
            <ac:spMk id="18" creationId="{53E0F8BF-383B-42AB-88FE-0C2391EFDFBA}"/>
          </ac:spMkLst>
        </pc:spChg>
        <pc:spChg chg="add del mod">
          <ac:chgData name="Marzena Hallam" userId="b55628f2-118d-4882-9ee9-415f6d4c791c" providerId="ADAL" clId="{CA9EB4C4-A950-4AA6-AE66-89CCF7E4605E}" dt="2021-03-20T10:36:51.035" v="555" actId="478"/>
          <ac:spMkLst>
            <pc:docMk/>
            <pc:sldMk cId="3098864667" sldId="408"/>
            <ac:spMk id="19" creationId="{2411B549-7977-49B3-82BD-F9528975E4F4}"/>
          </ac:spMkLst>
        </pc:spChg>
        <pc:spChg chg="add del mod">
          <ac:chgData name="Marzena Hallam" userId="b55628f2-118d-4882-9ee9-415f6d4c791c" providerId="ADAL" clId="{CA9EB4C4-A950-4AA6-AE66-89CCF7E4605E}" dt="2021-03-20T09:54:33.850" v="178" actId="478"/>
          <ac:spMkLst>
            <pc:docMk/>
            <pc:sldMk cId="3098864667" sldId="408"/>
            <ac:spMk id="20" creationId="{BA2DC9F1-7267-49CC-A49C-662CF6004206}"/>
          </ac:spMkLst>
        </pc:spChg>
        <pc:spChg chg="add mod">
          <ac:chgData name="Marzena Hallam" userId="b55628f2-118d-4882-9ee9-415f6d4c791c" providerId="ADAL" clId="{CA9EB4C4-A950-4AA6-AE66-89CCF7E4605E}" dt="2021-03-20T10:38:56.913" v="603" actId="207"/>
          <ac:spMkLst>
            <pc:docMk/>
            <pc:sldMk cId="3098864667" sldId="408"/>
            <ac:spMk id="31" creationId="{6912E313-7BE0-4641-BEDA-8FD4A55C7BC9}"/>
          </ac:spMkLst>
        </pc:spChg>
        <pc:spChg chg="add mod ord">
          <ac:chgData name="Marzena Hallam" userId="b55628f2-118d-4882-9ee9-415f6d4c791c" providerId="ADAL" clId="{CA9EB4C4-A950-4AA6-AE66-89CCF7E4605E}" dt="2021-03-20T10:40:06.650" v="610" actId="167"/>
          <ac:spMkLst>
            <pc:docMk/>
            <pc:sldMk cId="3098864667" sldId="408"/>
            <ac:spMk id="32" creationId="{E45F47C2-BC0E-44CE-B96E-2B4E766CA3D8}"/>
          </ac:spMkLst>
        </pc:spChg>
        <pc:spChg chg="add mod">
          <ac:chgData name="Marzena Hallam" userId="b55628f2-118d-4882-9ee9-415f6d4c791c" providerId="ADAL" clId="{CA9EB4C4-A950-4AA6-AE66-89CCF7E4605E}" dt="2021-03-20T10:38:56.913" v="603" actId="207"/>
          <ac:spMkLst>
            <pc:docMk/>
            <pc:sldMk cId="3098864667" sldId="408"/>
            <ac:spMk id="33" creationId="{F6D7C248-A50E-43A5-9264-300334CF189E}"/>
          </ac:spMkLst>
        </pc:spChg>
        <pc:spChg chg="add mod">
          <ac:chgData name="Marzena Hallam" userId="b55628f2-118d-4882-9ee9-415f6d4c791c" providerId="ADAL" clId="{CA9EB4C4-A950-4AA6-AE66-89CCF7E4605E}" dt="2021-03-20T10:38:56.913" v="603" actId="207"/>
          <ac:spMkLst>
            <pc:docMk/>
            <pc:sldMk cId="3098864667" sldId="408"/>
            <ac:spMk id="34" creationId="{ED13A3DD-5EDA-4588-AFEE-EAE950358A95}"/>
          </ac:spMkLst>
        </pc:spChg>
        <pc:spChg chg="add mod">
          <ac:chgData name="Marzena Hallam" userId="b55628f2-118d-4882-9ee9-415f6d4c791c" providerId="ADAL" clId="{CA9EB4C4-A950-4AA6-AE66-89CCF7E4605E}" dt="2021-03-20T10:38:56.913" v="603" actId="207"/>
          <ac:spMkLst>
            <pc:docMk/>
            <pc:sldMk cId="3098864667" sldId="408"/>
            <ac:spMk id="35" creationId="{2897F97B-4EF9-4E84-9582-46245F889CA8}"/>
          </ac:spMkLst>
        </pc:spChg>
        <pc:spChg chg="add mod">
          <ac:chgData name="Marzena Hallam" userId="b55628f2-118d-4882-9ee9-415f6d4c791c" providerId="ADAL" clId="{CA9EB4C4-A950-4AA6-AE66-89CCF7E4605E}" dt="2021-03-20T10:38:56.913" v="603" actId="207"/>
          <ac:spMkLst>
            <pc:docMk/>
            <pc:sldMk cId="3098864667" sldId="408"/>
            <ac:spMk id="36" creationId="{2F552D52-5693-4B7D-867A-171CDED6976F}"/>
          </ac:spMkLst>
        </pc:spChg>
        <pc:spChg chg="add mod">
          <ac:chgData name="Marzena Hallam" userId="b55628f2-118d-4882-9ee9-415f6d4c791c" providerId="ADAL" clId="{CA9EB4C4-A950-4AA6-AE66-89CCF7E4605E}" dt="2021-03-20T10:38:56.913" v="603" actId="207"/>
          <ac:spMkLst>
            <pc:docMk/>
            <pc:sldMk cId="3098864667" sldId="408"/>
            <ac:spMk id="37" creationId="{DB51A268-F298-4461-8E84-640F7FF4CB5D}"/>
          </ac:spMkLst>
        </pc:spChg>
        <pc:spChg chg="del">
          <ac:chgData name="Marzena Hallam" userId="b55628f2-118d-4882-9ee9-415f6d4c791c" providerId="ADAL" clId="{CA9EB4C4-A950-4AA6-AE66-89CCF7E4605E}" dt="2021-03-20T09:54:08.699" v="175" actId="478"/>
          <ac:spMkLst>
            <pc:docMk/>
            <pc:sldMk cId="3098864667" sldId="408"/>
            <ac:spMk id="38" creationId="{CE7646D2-5B54-4E0B-B1EC-B224A77BE1CC}"/>
          </ac:spMkLst>
        </pc:spChg>
        <pc:picChg chg="add mod">
          <ac:chgData name="Marzena Hallam" userId="b55628f2-118d-4882-9ee9-415f6d4c791c" providerId="ADAL" clId="{CA9EB4C4-A950-4AA6-AE66-89CCF7E4605E}" dt="2021-03-20T10:40:29.045" v="612" actId="207"/>
          <ac:picMkLst>
            <pc:docMk/>
            <pc:sldMk cId="3098864667" sldId="408"/>
            <ac:picMk id="4" creationId="{7A397454-5057-45E8-A8B9-4FB661E4DC7A}"/>
          </ac:picMkLst>
        </pc:picChg>
        <pc:picChg chg="add mod">
          <ac:chgData name="Marzena Hallam" userId="b55628f2-118d-4882-9ee9-415f6d4c791c" providerId="ADAL" clId="{CA9EB4C4-A950-4AA6-AE66-89CCF7E4605E}" dt="2021-03-20T10:40:10.664" v="611" actId="167"/>
          <ac:picMkLst>
            <pc:docMk/>
            <pc:sldMk cId="3098864667" sldId="408"/>
            <ac:picMk id="5" creationId="{B008AA53-E31C-4DF1-9D1E-03938A8C0EEA}"/>
          </ac:picMkLst>
        </pc:picChg>
        <pc:picChg chg="add mod">
          <ac:chgData name="Marzena Hallam" userId="b55628f2-118d-4882-9ee9-415f6d4c791c" providerId="ADAL" clId="{CA9EB4C4-A950-4AA6-AE66-89CCF7E4605E}" dt="2021-03-20T10:40:29.045" v="612" actId="207"/>
          <ac:picMkLst>
            <pc:docMk/>
            <pc:sldMk cId="3098864667" sldId="408"/>
            <ac:picMk id="22" creationId="{BDBE84EB-25B5-479C-9BC4-446BCDA3A8B7}"/>
          </ac:picMkLst>
        </pc:picChg>
        <pc:picChg chg="add mod">
          <ac:chgData name="Marzena Hallam" userId="b55628f2-118d-4882-9ee9-415f6d4c791c" providerId="ADAL" clId="{CA9EB4C4-A950-4AA6-AE66-89CCF7E4605E}" dt="2021-03-20T10:40:29.045" v="612" actId="207"/>
          <ac:picMkLst>
            <pc:docMk/>
            <pc:sldMk cId="3098864667" sldId="408"/>
            <ac:picMk id="24" creationId="{81051E90-BDF3-4FE8-A93B-BCF33359BFB2}"/>
          </ac:picMkLst>
        </pc:picChg>
        <pc:picChg chg="add mod">
          <ac:chgData name="Marzena Hallam" userId="b55628f2-118d-4882-9ee9-415f6d4c791c" providerId="ADAL" clId="{CA9EB4C4-A950-4AA6-AE66-89CCF7E4605E}" dt="2021-03-20T10:40:29.045" v="612" actId="207"/>
          <ac:picMkLst>
            <pc:docMk/>
            <pc:sldMk cId="3098864667" sldId="408"/>
            <ac:picMk id="26" creationId="{3A8D19C0-8E56-4601-82A8-7A271CA65AC4}"/>
          </ac:picMkLst>
        </pc:picChg>
        <pc:picChg chg="add mod">
          <ac:chgData name="Marzena Hallam" userId="b55628f2-118d-4882-9ee9-415f6d4c791c" providerId="ADAL" clId="{CA9EB4C4-A950-4AA6-AE66-89CCF7E4605E}" dt="2021-03-20T10:40:29.045" v="612" actId="207"/>
          <ac:picMkLst>
            <pc:docMk/>
            <pc:sldMk cId="3098864667" sldId="408"/>
            <ac:picMk id="28" creationId="{6E3DAE07-A732-4A76-9672-B2247E7A71C9}"/>
          </ac:picMkLst>
        </pc:picChg>
        <pc:picChg chg="add mod">
          <ac:chgData name="Marzena Hallam" userId="b55628f2-118d-4882-9ee9-415f6d4c791c" providerId="ADAL" clId="{CA9EB4C4-A950-4AA6-AE66-89CCF7E4605E}" dt="2021-03-20T10:40:29.045" v="612" actId="207"/>
          <ac:picMkLst>
            <pc:docMk/>
            <pc:sldMk cId="3098864667" sldId="408"/>
            <ac:picMk id="30" creationId="{9D092893-807C-437A-A7C8-F453E00AE91C}"/>
          </ac:picMkLst>
        </pc:picChg>
      </pc:sldChg>
      <pc:sldChg chg="addSp delSp modSp mod modTransition">
        <pc:chgData name="Marzena Hallam" userId="b55628f2-118d-4882-9ee9-415f6d4c791c" providerId="ADAL" clId="{CA9EB4C4-A950-4AA6-AE66-89CCF7E4605E}" dt="2021-03-23T08:58:17.331" v="875"/>
        <pc:sldMkLst>
          <pc:docMk/>
          <pc:sldMk cId="2419131897" sldId="409"/>
        </pc:sldMkLst>
        <pc:spChg chg="mod">
          <ac:chgData name="Marzena Hallam" userId="b55628f2-118d-4882-9ee9-415f6d4c791c" providerId="ADAL" clId="{CA9EB4C4-A950-4AA6-AE66-89CCF7E4605E}" dt="2021-03-20T10:16:10.556" v="306" actId="207"/>
          <ac:spMkLst>
            <pc:docMk/>
            <pc:sldMk cId="2419131897" sldId="409"/>
            <ac:spMk id="2" creationId="{45A78178-D3C1-4319-B0EB-656578D9448A}"/>
          </ac:spMkLst>
        </pc:spChg>
        <pc:spChg chg="add mod ord">
          <ac:chgData name="Marzena Hallam" userId="b55628f2-118d-4882-9ee9-415f6d4c791c" providerId="ADAL" clId="{CA9EB4C4-A950-4AA6-AE66-89CCF7E4605E}" dt="2021-03-20T10:16:10.556" v="306" actId="207"/>
          <ac:spMkLst>
            <pc:docMk/>
            <pc:sldMk cId="2419131897" sldId="409"/>
            <ac:spMk id="7" creationId="{AE83C69B-FE25-40AA-A352-79730917F0E3}"/>
          </ac:spMkLst>
        </pc:spChg>
        <pc:spChg chg="add mod">
          <ac:chgData name="Marzena Hallam" userId="b55628f2-118d-4882-9ee9-415f6d4c791c" providerId="ADAL" clId="{CA9EB4C4-A950-4AA6-AE66-89CCF7E4605E}" dt="2021-03-20T10:41:14.413" v="613" actId="14861"/>
          <ac:spMkLst>
            <pc:docMk/>
            <pc:sldMk cId="2419131897" sldId="409"/>
            <ac:spMk id="8" creationId="{72F72E87-464E-4DDB-8EF5-33259D7EC0B6}"/>
          </ac:spMkLst>
        </pc:spChg>
        <pc:spChg chg="add mod">
          <ac:chgData name="Marzena Hallam" userId="b55628f2-118d-4882-9ee9-415f6d4c791c" providerId="ADAL" clId="{CA9EB4C4-A950-4AA6-AE66-89CCF7E4605E}" dt="2021-03-20T10:41:53.264" v="615" actId="207"/>
          <ac:spMkLst>
            <pc:docMk/>
            <pc:sldMk cId="2419131897" sldId="409"/>
            <ac:spMk id="11" creationId="{332A77A9-9703-4DA1-9EAB-A4530CDFDF8E}"/>
          </ac:spMkLst>
        </pc:spChg>
        <pc:spChg chg="add mod">
          <ac:chgData name="Marzena Hallam" userId="b55628f2-118d-4882-9ee9-415f6d4c791c" providerId="ADAL" clId="{CA9EB4C4-A950-4AA6-AE66-89CCF7E4605E}" dt="2021-03-20T10:41:14.413" v="613" actId="14861"/>
          <ac:spMkLst>
            <pc:docMk/>
            <pc:sldMk cId="2419131897" sldId="409"/>
            <ac:spMk id="12" creationId="{4B0388FA-F263-4D7A-BA82-F08117A47919}"/>
          </ac:spMkLst>
        </pc:spChg>
        <pc:spChg chg="add mod">
          <ac:chgData name="Marzena Hallam" userId="b55628f2-118d-4882-9ee9-415f6d4c791c" providerId="ADAL" clId="{CA9EB4C4-A950-4AA6-AE66-89CCF7E4605E}" dt="2021-03-20T10:41:39.388" v="614" actId="1076"/>
          <ac:spMkLst>
            <pc:docMk/>
            <pc:sldMk cId="2419131897" sldId="409"/>
            <ac:spMk id="13" creationId="{B2EA4176-D3B6-4B96-B8A1-D5BE50BC8BBC}"/>
          </ac:spMkLst>
        </pc:spChg>
        <pc:spChg chg="mod">
          <ac:chgData name="Marzena Hallam" userId="b55628f2-118d-4882-9ee9-415f6d4c791c" providerId="ADAL" clId="{CA9EB4C4-A950-4AA6-AE66-89CCF7E4605E}" dt="2021-03-20T10:19:32.702" v="336" actId="21"/>
          <ac:spMkLst>
            <pc:docMk/>
            <pc:sldMk cId="2419131897" sldId="409"/>
            <ac:spMk id="14" creationId="{8A61A4E8-FE72-4879-B253-308070FBEABE}"/>
          </ac:spMkLst>
        </pc:spChg>
        <pc:spChg chg="add mod">
          <ac:chgData name="Marzena Hallam" userId="b55628f2-118d-4882-9ee9-415f6d4c791c" providerId="ADAL" clId="{CA9EB4C4-A950-4AA6-AE66-89CCF7E4605E}" dt="2021-03-20T10:22:30.653" v="372" actId="1076"/>
          <ac:spMkLst>
            <pc:docMk/>
            <pc:sldMk cId="2419131897" sldId="409"/>
            <ac:spMk id="15" creationId="{7221887E-CD00-4732-BF74-1C849B618714}"/>
          </ac:spMkLst>
        </pc:spChg>
        <pc:spChg chg="add mod">
          <ac:chgData name="Marzena Hallam" userId="b55628f2-118d-4882-9ee9-415f6d4c791c" providerId="ADAL" clId="{CA9EB4C4-A950-4AA6-AE66-89CCF7E4605E}" dt="2021-03-20T10:22:25.404" v="370" actId="1076"/>
          <ac:spMkLst>
            <pc:docMk/>
            <pc:sldMk cId="2419131897" sldId="409"/>
            <ac:spMk id="17" creationId="{44DFF58E-82B1-49C3-BFC8-FF2DFA687D10}"/>
          </ac:spMkLst>
        </pc:spChg>
        <pc:spChg chg="add mod">
          <ac:chgData name="Marzena Hallam" userId="b55628f2-118d-4882-9ee9-415f6d4c791c" providerId="ADAL" clId="{CA9EB4C4-A950-4AA6-AE66-89CCF7E4605E}" dt="2021-03-20T10:41:39.388" v="614" actId="1076"/>
          <ac:spMkLst>
            <pc:docMk/>
            <pc:sldMk cId="2419131897" sldId="409"/>
            <ac:spMk id="19" creationId="{81628FA1-EA79-4DF0-AF17-D4349B48ED6E}"/>
          </ac:spMkLst>
        </pc:spChg>
        <pc:spChg chg="del">
          <ac:chgData name="Marzena Hallam" userId="b55628f2-118d-4882-9ee9-415f6d4c791c" providerId="ADAL" clId="{CA9EB4C4-A950-4AA6-AE66-89CCF7E4605E}" dt="2021-03-20T10:15:20.836" v="287" actId="478"/>
          <ac:spMkLst>
            <pc:docMk/>
            <pc:sldMk cId="2419131897" sldId="409"/>
            <ac:spMk id="38" creationId="{CE7646D2-5B54-4E0B-B1EC-B224A77BE1CC}"/>
          </ac:spMkLst>
        </pc:spChg>
        <pc:picChg chg="add del mod">
          <ac:chgData name="Marzena Hallam" userId="b55628f2-118d-4882-9ee9-415f6d4c791c" providerId="ADAL" clId="{CA9EB4C4-A950-4AA6-AE66-89CCF7E4605E}" dt="2021-03-20T10:14:19.881" v="284" actId="478"/>
          <ac:picMkLst>
            <pc:docMk/>
            <pc:sldMk cId="2419131897" sldId="409"/>
            <ac:picMk id="4" creationId="{9FFBE5AF-8C34-4D82-942C-EA530FF38F07}"/>
          </ac:picMkLst>
        </pc:picChg>
        <pc:picChg chg="add mod ord">
          <ac:chgData name="Marzena Hallam" userId="b55628f2-118d-4882-9ee9-415f6d4c791c" providerId="ADAL" clId="{CA9EB4C4-A950-4AA6-AE66-89CCF7E4605E}" dt="2021-03-20T10:15:55.608" v="303" actId="167"/>
          <ac:picMkLst>
            <pc:docMk/>
            <pc:sldMk cId="2419131897" sldId="409"/>
            <ac:picMk id="6" creationId="{8FC5B8A9-C230-4350-9432-5A9CE2B1BC43}"/>
          </ac:picMkLst>
        </pc:picChg>
      </pc:sldChg>
      <pc:sldChg chg="addSp delSp modSp new mod">
        <pc:chgData name="Marzena Hallam" userId="b55628f2-118d-4882-9ee9-415f6d4c791c" providerId="ADAL" clId="{CA9EB4C4-A950-4AA6-AE66-89CCF7E4605E}" dt="2021-03-23T09:41:49.900" v="1009" actId="1076"/>
        <pc:sldMkLst>
          <pc:docMk/>
          <pc:sldMk cId="111007304" sldId="410"/>
        </pc:sldMkLst>
        <pc:spChg chg="del">
          <ac:chgData name="Marzena Hallam" userId="b55628f2-118d-4882-9ee9-415f6d4c791c" providerId="ADAL" clId="{CA9EB4C4-A950-4AA6-AE66-89CCF7E4605E}" dt="2021-03-23T09:37:32.562" v="945"/>
          <ac:spMkLst>
            <pc:docMk/>
            <pc:sldMk cId="111007304" sldId="410"/>
            <ac:spMk id="2" creationId="{2CDB5676-C8CA-4FD5-BC0A-B1DE6CC58997}"/>
          </ac:spMkLst>
        </pc:spChg>
        <pc:spChg chg="add del mod">
          <ac:chgData name="Marzena Hallam" userId="b55628f2-118d-4882-9ee9-415f6d4c791c" providerId="ADAL" clId="{CA9EB4C4-A950-4AA6-AE66-89CCF7E4605E}" dt="2021-03-23T09:41:36.084" v="1005"/>
          <ac:spMkLst>
            <pc:docMk/>
            <pc:sldMk cId="111007304" sldId="410"/>
            <ac:spMk id="3" creationId="{C694BADD-0013-44E5-9C01-FBB513057AEA}"/>
          </ac:spMkLst>
        </pc:spChg>
        <pc:spChg chg="add del mod">
          <ac:chgData name="Marzena Hallam" userId="b55628f2-118d-4882-9ee9-415f6d4c791c" providerId="ADAL" clId="{CA9EB4C4-A950-4AA6-AE66-89CCF7E4605E}" dt="2021-03-23T09:37:48.367" v="952" actId="478"/>
          <ac:spMkLst>
            <pc:docMk/>
            <pc:sldMk cId="111007304" sldId="410"/>
            <ac:spMk id="6" creationId="{53602061-74F3-4792-906A-7A27617C5E1C}"/>
          </ac:spMkLst>
        </pc:spChg>
        <pc:spChg chg="add mod">
          <ac:chgData name="Marzena Hallam" userId="b55628f2-118d-4882-9ee9-415f6d4c791c" providerId="ADAL" clId="{CA9EB4C4-A950-4AA6-AE66-89CCF7E4605E}" dt="2021-03-23T09:41:49.900" v="1009" actId="1076"/>
          <ac:spMkLst>
            <pc:docMk/>
            <pc:sldMk cId="111007304" sldId="410"/>
            <ac:spMk id="7" creationId="{A9975A68-4CBD-442E-8DD1-A25F450F661E}"/>
          </ac:spMkLst>
        </pc:spChg>
        <pc:spChg chg="add del mod">
          <ac:chgData name="Marzena Hallam" userId="b55628f2-118d-4882-9ee9-415f6d4c791c" providerId="ADAL" clId="{CA9EB4C4-A950-4AA6-AE66-89CCF7E4605E}" dt="2021-03-23T09:41:16.632" v="1002"/>
          <ac:spMkLst>
            <pc:docMk/>
            <pc:sldMk cId="111007304" sldId="410"/>
            <ac:spMk id="8" creationId="{4F34E6F5-A3E7-47FC-944E-6AA818C5E28D}"/>
          </ac:spMkLst>
        </pc:spChg>
        <pc:graphicFrameChg chg="add del mod modGraphic">
          <ac:chgData name="Marzena Hallam" userId="b55628f2-118d-4882-9ee9-415f6d4c791c" providerId="ADAL" clId="{CA9EB4C4-A950-4AA6-AE66-89CCF7E4605E}" dt="2021-03-23T09:37:46.210" v="951" actId="478"/>
          <ac:graphicFrameMkLst>
            <pc:docMk/>
            <pc:sldMk cId="111007304" sldId="410"/>
            <ac:graphicFrameMk id="4" creationId="{C362B619-3E6D-4408-A7B7-9B12BDEFC110}"/>
          </ac:graphicFrameMkLst>
        </pc:graphicFrameChg>
      </pc:sldChg>
      <pc:sldMasterChg chg="modTransition modSldLayout">
        <pc:chgData name="Marzena Hallam" userId="b55628f2-118d-4882-9ee9-415f6d4c791c" providerId="ADAL" clId="{CA9EB4C4-A950-4AA6-AE66-89CCF7E4605E}" dt="2021-03-23T08:58:17.331" v="875"/>
        <pc:sldMasterMkLst>
          <pc:docMk/>
          <pc:sldMasterMk cId="1799377742" sldId="2147483785"/>
        </pc:sldMasterMkLst>
        <pc:sldLayoutChg chg="modTransition">
          <pc:chgData name="Marzena Hallam" userId="b55628f2-118d-4882-9ee9-415f6d4c791c" providerId="ADAL" clId="{CA9EB4C4-A950-4AA6-AE66-89CCF7E4605E}" dt="2021-03-23T08:58:17.331" v="875"/>
          <pc:sldLayoutMkLst>
            <pc:docMk/>
            <pc:sldMasterMk cId="1799377742" sldId="2147483785"/>
            <pc:sldLayoutMk cId="1859127584" sldId="2147483788"/>
          </pc:sldLayoutMkLst>
        </pc:sldLayoutChg>
        <pc:sldLayoutChg chg="modTransition">
          <pc:chgData name="Marzena Hallam" userId="b55628f2-118d-4882-9ee9-415f6d4c791c" providerId="ADAL" clId="{CA9EB4C4-A950-4AA6-AE66-89CCF7E4605E}" dt="2021-03-23T08:58:17.331" v="875"/>
          <pc:sldLayoutMkLst>
            <pc:docMk/>
            <pc:sldMasterMk cId="1799377742" sldId="2147483785"/>
            <pc:sldLayoutMk cId="2469701431" sldId="2147483789"/>
          </pc:sldLayoutMkLst>
        </pc:sldLayoutChg>
      </pc:sldMasterChg>
      <pc:sldMasterChg chg="modTransition modSldLayout">
        <pc:chgData name="Marzena Hallam" userId="b55628f2-118d-4882-9ee9-415f6d4c791c" providerId="ADAL" clId="{CA9EB4C4-A950-4AA6-AE66-89CCF7E4605E}" dt="2021-03-23T08:58:17.331" v="875"/>
        <pc:sldMasterMkLst>
          <pc:docMk/>
          <pc:sldMasterMk cId="943056408" sldId="2147483858"/>
        </pc:sldMasterMkLst>
        <pc:sldLayoutChg chg="modTransition">
          <pc:chgData name="Marzena Hallam" userId="b55628f2-118d-4882-9ee9-415f6d4c791c" providerId="ADAL" clId="{CA9EB4C4-A950-4AA6-AE66-89CCF7E4605E}" dt="2021-03-23T08:58:17.331" v="875"/>
          <pc:sldLayoutMkLst>
            <pc:docMk/>
            <pc:sldMasterMk cId="943056408" sldId="2147483858"/>
            <pc:sldLayoutMk cId="3056072258" sldId="2147483859"/>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2298988823" sldId="2147483861"/>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1926980860" sldId="2147483862"/>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344767236" sldId="2147483863"/>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827884020" sldId="2147483864"/>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3764675831" sldId="2147483865"/>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4155771120" sldId="2147483866"/>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342604478" sldId="2147483867"/>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4047652139" sldId="2147483868"/>
          </pc:sldLayoutMkLst>
        </pc:sldLayoutChg>
        <pc:sldLayoutChg chg="modTransition">
          <pc:chgData name="Marzena Hallam" userId="b55628f2-118d-4882-9ee9-415f6d4c791c" providerId="ADAL" clId="{CA9EB4C4-A950-4AA6-AE66-89CCF7E4605E}" dt="2021-03-23T08:58:17.331" v="875"/>
          <pc:sldLayoutMkLst>
            <pc:docMk/>
            <pc:sldMasterMk cId="943056408" sldId="2147483858"/>
            <pc:sldLayoutMk cId="1028187477" sldId="2147483900"/>
          </pc:sldLayoutMkLst>
        </pc:sldLayoutChg>
      </pc:sldMasterChg>
      <pc:sldMasterChg chg="modTransition modSldLayout">
        <pc:chgData name="Marzena Hallam" userId="b55628f2-118d-4882-9ee9-415f6d4c791c" providerId="ADAL" clId="{CA9EB4C4-A950-4AA6-AE66-89CCF7E4605E}" dt="2021-03-23T08:58:17.331" v="875"/>
        <pc:sldMasterMkLst>
          <pc:docMk/>
          <pc:sldMasterMk cId="920778577" sldId="2147483875"/>
        </pc:sldMasterMkLst>
        <pc:sldLayoutChg chg="modTransition">
          <pc:chgData name="Marzena Hallam" userId="b55628f2-118d-4882-9ee9-415f6d4c791c" providerId="ADAL" clId="{CA9EB4C4-A950-4AA6-AE66-89CCF7E4605E}" dt="2021-03-23T08:58:17.331" v="875"/>
          <pc:sldLayoutMkLst>
            <pc:docMk/>
            <pc:sldMasterMk cId="920778577" sldId="2147483875"/>
            <pc:sldLayoutMk cId="3683536079" sldId="2147483886"/>
          </pc:sldLayoutMkLst>
        </pc:sldLayoutChg>
        <pc:sldLayoutChg chg="modTransition">
          <pc:chgData name="Marzena Hallam" userId="b55628f2-118d-4882-9ee9-415f6d4c791c" providerId="ADAL" clId="{CA9EB4C4-A950-4AA6-AE66-89CCF7E4605E}" dt="2021-03-23T08:58:17.331" v="875"/>
          <pc:sldLayoutMkLst>
            <pc:docMk/>
            <pc:sldMasterMk cId="920778577" sldId="2147483875"/>
            <pc:sldLayoutMk cId="3837267887" sldId="2147483887"/>
          </pc:sldLayoutMkLst>
        </pc:sldLayoutChg>
        <pc:sldLayoutChg chg="modTransition">
          <pc:chgData name="Marzena Hallam" userId="b55628f2-118d-4882-9ee9-415f6d4c791c" providerId="ADAL" clId="{CA9EB4C4-A950-4AA6-AE66-89CCF7E4605E}" dt="2021-03-23T08:58:17.331" v="875"/>
          <pc:sldLayoutMkLst>
            <pc:docMk/>
            <pc:sldMasterMk cId="920778577" sldId="2147483875"/>
            <pc:sldLayoutMk cId="1704859498" sldId="2147483888"/>
          </pc:sldLayoutMkLst>
        </pc:sldLayoutChg>
        <pc:sldLayoutChg chg="modTransition">
          <pc:chgData name="Marzena Hallam" userId="b55628f2-118d-4882-9ee9-415f6d4c791c" providerId="ADAL" clId="{CA9EB4C4-A950-4AA6-AE66-89CCF7E4605E}" dt="2021-03-23T08:58:17.331" v="875"/>
          <pc:sldLayoutMkLst>
            <pc:docMk/>
            <pc:sldMasterMk cId="920778577" sldId="2147483875"/>
            <pc:sldLayoutMk cId="3963439935" sldId="2147483889"/>
          </pc:sldLayoutMkLst>
        </pc:sldLayoutChg>
      </pc:sldMasterChg>
      <pc:sldMasterChg chg="modTransition modSldLayout">
        <pc:chgData name="Marzena Hallam" userId="b55628f2-118d-4882-9ee9-415f6d4c791c" providerId="ADAL" clId="{CA9EB4C4-A950-4AA6-AE66-89CCF7E4605E}" dt="2021-03-23T08:58:17.331" v="875"/>
        <pc:sldMasterMkLst>
          <pc:docMk/>
          <pc:sldMasterMk cId="2980011314" sldId="2147483901"/>
        </pc:sldMasterMkLst>
        <pc:sldLayoutChg chg="modTransition">
          <pc:chgData name="Marzena Hallam" userId="b55628f2-118d-4882-9ee9-415f6d4c791c" providerId="ADAL" clId="{CA9EB4C4-A950-4AA6-AE66-89CCF7E4605E}" dt="2021-03-23T08:58:17.331" v="875"/>
          <pc:sldLayoutMkLst>
            <pc:docMk/>
            <pc:sldMasterMk cId="2980011314" sldId="2147483901"/>
            <pc:sldLayoutMk cId="1123621414" sldId="2147483902"/>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3780958444" sldId="2147483903"/>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803981486" sldId="2147483904"/>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162930941" sldId="2147483905"/>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2612423012" sldId="2147483906"/>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1225329548" sldId="2147483907"/>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2387393103" sldId="2147483908"/>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2807368830" sldId="2147483909"/>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3511402493" sldId="2147483910"/>
          </pc:sldLayoutMkLst>
        </pc:sldLayoutChg>
        <pc:sldLayoutChg chg="modTransition">
          <pc:chgData name="Marzena Hallam" userId="b55628f2-118d-4882-9ee9-415f6d4c791c" providerId="ADAL" clId="{CA9EB4C4-A950-4AA6-AE66-89CCF7E4605E}" dt="2021-03-23T08:58:17.331" v="875"/>
          <pc:sldLayoutMkLst>
            <pc:docMk/>
            <pc:sldMasterMk cId="2980011314" sldId="2147483901"/>
            <pc:sldLayoutMk cId="570509590" sldId="2147483911"/>
          </pc:sldLayoutMkLst>
        </pc:sldLayoutChg>
      </pc:sldMasterChg>
      <pc:sldMasterChg chg="modTransition modSldLayout">
        <pc:chgData name="Marzena Hallam" userId="b55628f2-118d-4882-9ee9-415f6d4c791c" providerId="ADAL" clId="{CA9EB4C4-A950-4AA6-AE66-89CCF7E4605E}" dt="2021-03-23T08:58:17.331" v="875"/>
        <pc:sldMasterMkLst>
          <pc:docMk/>
          <pc:sldMasterMk cId="3018616424" sldId="2147483912"/>
        </pc:sldMasterMkLst>
        <pc:sldLayoutChg chg="modTransition">
          <pc:chgData name="Marzena Hallam" userId="b55628f2-118d-4882-9ee9-415f6d4c791c" providerId="ADAL" clId="{CA9EB4C4-A950-4AA6-AE66-89CCF7E4605E}" dt="2021-03-23T08:58:17.331" v="875"/>
          <pc:sldLayoutMkLst>
            <pc:docMk/>
            <pc:sldMasterMk cId="3018616424" sldId="2147483912"/>
            <pc:sldLayoutMk cId="1667722550" sldId="2147483913"/>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1488867153" sldId="2147483914"/>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2608230213" sldId="2147483915"/>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754766773" sldId="2147483916"/>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1809434450" sldId="2147483917"/>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793552920" sldId="2147483918"/>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932242938" sldId="2147483919"/>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1936100241" sldId="2147483920"/>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2663835426" sldId="2147483921"/>
          </pc:sldLayoutMkLst>
        </pc:sldLayoutChg>
        <pc:sldLayoutChg chg="modTransition">
          <pc:chgData name="Marzena Hallam" userId="b55628f2-118d-4882-9ee9-415f6d4c791c" providerId="ADAL" clId="{CA9EB4C4-A950-4AA6-AE66-89CCF7E4605E}" dt="2021-03-23T08:58:17.331" v="875"/>
          <pc:sldLayoutMkLst>
            <pc:docMk/>
            <pc:sldMasterMk cId="3018616424" sldId="2147483912"/>
            <pc:sldLayoutMk cId="3116283341" sldId="2147483922"/>
          </pc:sldLayoutMkLst>
        </pc:sldLayoutChg>
      </pc:sldMasterChg>
      <pc:sldMasterChg chg="modTransition modSldLayout">
        <pc:chgData name="Marzena Hallam" userId="b55628f2-118d-4882-9ee9-415f6d4c791c" providerId="ADAL" clId="{CA9EB4C4-A950-4AA6-AE66-89CCF7E4605E}" dt="2021-03-23T08:58:17.331" v="875"/>
        <pc:sldMasterMkLst>
          <pc:docMk/>
          <pc:sldMasterMk cId="1126562389" sldId="2147483923"/>
        </pc:sldMasterMkLst>
        <pc:sldLayoutChg chg="modTransition">
          <pc:chgData name="Marzena Hallam" userId="b55628f2-118d-4882-9ee9-415f6d4c791c" providerId="ADAL" clId="{CA9EB4C4-A950-4AA6-AE66-89CCF7E4605E}" dt="2021-03-23T08:58:17.331" v="875"/>
          <pc:sldLayoutMkLst>
            <pc:docMk/>
            <pc:sldMasterMk cId="1126562389" sldId="2147483923"/>
            <pc:sldLayoutMk cId="2807222103" sldId="2147483924"/>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2067794671" sldId="2147483925"/>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2352092278" sldId="2147483926"/>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984172999" sldId="2147483927"/>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3987808803" sldId="2147483928"/>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900479703" sldId="2147483929"/>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1283553766" sldId="2147483930"/>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850151331" sldId="2147483931"/>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4147819065" sldId="2147483932"/>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1844396908" sldId="2147483933"/>
          </pc:sldLayoutMkLst>
        </pc:sldLayoutChg>
        <pc:sldLayoutChg chg="modTransition">
          <pc:chgData name="Marzena Hallam" userId="b55628f2-118d-4882-9ee9-415f6d4c791c" providerId="ADAL" clId="{CA9EB4C4-A950-4AA6-AE66-89CCF7E4605E}" dt="2021-03-23T08:58:17.331" v="875"/>
          <pc:sldLayoutMkLst>
            <pc:docMk/>
            <pc:sldMasterMk cId="1126562389" sldId="2147483923"/>
            <pc:sldLayoutMk cId="2479344589" sldId="2147483934"/>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3"/>
            <a:ext cx="3076575" cy="511175"/>
          </a:xfrm>
          <a:prstGeom prst="rect">
            <a:avLst/>
          </a:prstGeom>
        </p:spPr>
        <p:txBody>
          <a:bodyPr vert="horz" lIns="91415" tIns="45708" rIns="91415" bIns="45708" rtlCol="0"/>
          <a:lstStyle>
            <a:lvl1pPr algn="l">
              <a:defRPr sz="1200"/>
            </a:lvl1pPr>
          </a:lstStyle>
          <a:p>
            <a:endParaRPr lang="en-GB" dirty="0"/>
          </a:p>
        </p:txBody>
      </p:sp>
      <p:sp>
        <p:nvSpPr>
          <p:cNvPr id="3" name="Date Placeholder 2"/>
          <p:cNvSpPr>
            <a:spLocks noGrp="1"/>
          </p:cNvSpPr>
          <p:nvPr>
            <p:ph type="dt" sz="quarter" idx="1"/>
          </p:nvPr>
        </p:nvSpPr>
        <p:spPr>
          <a:xfrm>
            <a:off x="4021143" y="3"/>
            <a:ext cx="3076575" cy="511175"/>
          </a:xfrm>
          <a:prstGeom prst="rect">
            <a:avLst/>
          </a:prstGeom>
        </p:spPr>
        <p:txBody>
          <a:bodyPr vert="horz" lIns="91415" tIns="45708" rIns="91415" bIns="45708" rtlCol="0"/>
          <a:lstStyle>
            <a:lvl1pPr algn="r">
              <a:defRPr sz="1200"/>
            </a:lvl1pPr>
          </a:lstStyle>
          <a:p>
            <a:fld id="{7DC034E9-976A-46D5-BDB7-208E91C61C65}" type="datetimeFigureOut">
              <a:rPr lang="en-GB" smtClean="0"/>
              <a:t>23/03/2021</a:t>
            </a:fld>
            <a:endParaRPr lang="en-GB" dirty="0"/>
          </a:p>
        </p:txBody>
      </p:sp>
      <p:sp>
        <p:nvSpPr>
          <p:cNvPr id="4" name="Footer Placeholder 3"/>
          <p:cNvSpPr>
            <a:spLocks noGrp="1"/>
          </p:cNvSpPr>
          <p:nvPr>
            <p:ph type="ftr" sz="quarter" idx="2"/>
          </p:nvPr>
        </p:nvSpPr>
        <p:spPr>
          <a:xfrm>
            <a:off x="2" y="9721857"/>
            <a:ext cx="3076575" cy="511175"/>
          </a:xfrm>
          <a:prstGeom prst="rect">
            <a:avLst/>
          </a:prstGeom>
        </p:spPr>
        <p:txBody>
          <a:bodyPr vert="horz" lIns="91415" tIns="45708" rIns="91415" bIns="45708" rtlCol="0" anchor="b"/>
          <a:lstStyle>
            <a:lvl1pPr algn="l">
              <a:defRPr sz="1200"/>
            </a:lvl1pPr>
          </a:lstStyle>
          <a:p>
            <a:endParaRPr lang="en-GB" dirty="0"/>
          </a:p>
        </p:txBody>
      </p:sp>
      <p:sp>
        <p:nvSpPr>
          <p:cNvPr id="5" name="Slide Number Placeholder 4"/>
          <p:cNvSpPr>
            <a:spLocks noGrp="1"/>
          </p:cNvSpPr>
          <p:nvPr>
            <p:ph type="sldNum" sz="quarter" idx="3"/>
          </p:nvPr>
        </p:nvSpPr>
        <p:spPr>
          <a:xfrm>
            <a:off x="4021143" y="9721857"/>
            <a:ext cx="3076575" cy="511175"/>
          </a:xfrm>
          <a:prstGeom prst="rect">
            <a:avLst/>
          </a:prstGeom>
        </p:spPr>
        <p:txBody>
          <a:bodyPr vert="horz" lIns="91415" tIns="45708" rIns="91415" bIns="45708" rtlCol="0" anchor="b"/>
          <a:lstStyle>
            <a:lvl1pPr algn="r">
              <a:defRPr sz="1200"/>
            </a:lvl1pPr>
          </a:lstStyle>
          <a:p>
            <a:fld id="{924A7E45-198A-4842-B3F7-F72FB38E7162}" type="slidenum">
              <a:rPr lang="en-GB" smtClean="0"/>
              <a:t>‹#›</a:t>
            </a:fld>
            <a:endParaRPr lang="en-GB" dirty="0"/>
          </a:p>
        </p:txBody>
      </p:sp>
    </p:spTree>
    <p:extLst>
      <p:ext uri="{BB962C8B-B14F-4D97-AF65-F5344CB8AC3E}">
        <p14:creationId xmlns:p14="http://schemas.microsoft.com/office/powerpoint/2010/main" val="2241454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76363" cy="511731"/>
          </a:xfrm>
          <a:prstGeom prst="rect">
            <a:avLst/>
          </a:prstGeom>
        </p:spPr>
        <p:txBody>
          <a:bodyPr vert="horz" lIns="99013" tIns="49507" rIns="99013" bIns="49507" rtlCol="0"/>
          <a:lstStyle>
            <a:lvl1pPr algn="l">
              <a:defRPr sz="1300"/>
            </a:lvl1pPr>
          </a:lstStyle>
          <a:p>
            <a:endParaRPr lang="en-GB" dirty="0"/>
          </a:p>
        </p:txBody>
      </p:sp>
      <p:sp>
        <p:nvSpPr>
          <p:cNvPr id="3" name="Date Placeholder 2"/>
          <p:cNvSpPr>
            <a:spLocks noGrp="1"/>
          </p:cNvSpPr>
          <p:nvPr>
            <p:ph type="dt" idx="1"/>
          </p:nvPr>
        </p:nvSpPr>
        <p:spPr>
          <a:xfrm>
            <a:off x="4021300" y="5"/>
            <a:ext cx="3076363" cy="511731"/>
          </a:xfrm>
          <a:prstGeom prst="rect">
            <a:avLst/>
          </a:prstGeom>
        </p:spPr>
        <p:txBody>
          <a:bodyPr vert="horz" lIns="99013" tIns="49507" rIns="99013" bIns="49507" rtlCol="0"/>
          <a:lstStyle>
            <a:lvl1pPr algn="r">
              <a:defRPr sz="1300"/>
            </a:lvl1pPr>
          </a:lstStyle>
          <a:p>
            <a:fld id="{71FAC37C-F178-4DC6-974F-F4DB8CF1270B}" type="datetimeFigureOut">
              <a:rPr lang="en-GB" smtClean="0"/>
              <a:t>23/03/2021</a:t>
            </a:fld>
            <a:endParaRPr lang="en-GB"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13" tIns="49507" rIns="99013" bIns="49507" rtlCol="0" anchor="ctr"/>
          <a:lstStyle/>
          <a:p>
            <a:endParaRPr lang="en-GB" dirty="0"/>
          </a:p>
        </p:txBody>
      </p:sp>
      <p:sp>
        <p:nvSpPr>
          <p:cNvPr id="5" name="Notes Placeholder 4"/>
          <p:cNvSpPr>
            <a:spLocks noGrp="1"/>
          </p:cNvSpPr>
          <p:nvPr>
            <p:ph type="body" sz="quarter" idx="3"/>
          </p:nvPr>
        </p:nvSpPr>
        <p:spPr>
          <a:xfrm>
            <a:off x="709931" y="4861445"/>
            <a:ext cx="5679440" cy="4605576"/>
          </a:xfrm>
          <a:prstGeom prst="rect">
            <a:avLst/>
          </a:prstGeom>
        </p:spPr>
        <p:txBody>
          <a:bodyPr vert="horz" lIns="99013" tIns="49507" rIns="99013" bIns="495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6" y="9721114"/>
            <a:ext cx="3076363" cy="511731"/>
          </a:xfrm>
          <a:prstGeom prst="rect">
            <a:avLst/>
          </a:prstGeom>
        </p:spPr>
        <p:txBody>
          <a:bodyPr vert="horz" lIns="99013" tIns="49507" rIns="99013" bIns="49507" rtlCol="0" anchor="b"/>
          <a:lstStyle>
            <a:lvl1pPr algn="l">
              <a:defRPr sz="1300"/>
            </a:lvl1pPr>
          </a:lstStyle>
          <a:p>
            <a:endParaRPr lang="en-GB" dirty="0"/>
          </a:p>
        </p:txBody>
      </p:sp>
      <p:sp>
        <p:nvSpPr>
          <p:cNvPr id="7" name="Slide Number Placeholder 6"/>
          <p:cNvSpPr>
            <a:spLocks noGrp="1"/>
          </p:cNvSpPr>
          <p:nvPr>
            <p:ph type="sldNum" sz="quarter" idx="5"/>
          </p:nvPr>
        </p:nvSpPr>
        <p:spPr>
          <a:xfrm>
            <a:off x="4021300" y="9721114"/>
            <a:ext cx="3076363" cy="511731"/>
          </a:xfrm>
          <a:prstGeom prst="rect">
            <a:avLst/>
          </a:prstGeom>
        </p:spPr>
        <p:txBody>
          <a:bodyPr vert="horz" lIns="99013" tIns="49507" rIns="99013" bIns="49507" rtlCol="0" anchor="b"/>
          <a:lstStyle>
            <a:lvl1pPr algn="r">
              <a:defRPr sz="1300"/>
            </a:lvl1pPr>
          </a:lstStyle>
          <a:p>
            <a:fld id="{789D513C-B24A-4997-A97B-3E8BFD4707E0}" type="slidenum">
              <a:rPr lang="en-GB" smtClean="0"/>
              <a:t>‹#›</a:t>
            </a:fld>
            <a:endParaRPr lang="en-GB" dirty="0"/>
          </a:p>
        </p:txBody>
      </p:sp>
    </p:spTree>
    <p:extLst>
      <p:ext uri="{BB962C8B-B14F-4D97-AF65-F5344CB8AC3E}">
        <p14:creationId xmlns:p14="http://schemas.microsoft.com/office/powerpoint/2010/main" val="29873997"/>
      </p:ext>
    </p:extLst>
  </p:cSld>
  <p:clrMap bg1="lt1" tx1="dk1" bg2="lt2" tx2="dk2" accent1="accent1" accent2="accent2" accent3="accent3" accent4="accent4" accent5="accent5" accent6="accent6" hlink="hlink" folHlink="folHlink"/>
  <p:notesStyle>
    <a:lvl1pPr marL="0" algn="l" defTabSz="872227" rtl="0" eaLnBrk="1" latinLnBrk="0" hangingPunct="1">
      <a:defRPr sz="1100" kern="1200">
        <a:solidFill>
          <a:schemeClr val="tx1"/>
        </a:solidFill>
        <a:latin typeface="+mn-lt"/>
        <a:ea typeface="+mn-ea"/>
        <a:cs typeface="+mn-cs"/>
      </a:defRPr>
    </a:lvl1pPr>
    <a:lvl2pPr marL="436114" algn="l" defTabSz="872227" rtl="0" eaLnBrk="1" latinLnBrk="0" hangingPunct="1">
      <a:defRPr sz="1100" kern="1200">
        <a:solidFill>
          <a:schemeClr val="tx1"/>
        </a:solidFill>
        <a:latin typeface="+mn-lt"/>
        <a:ea typeface="+mn-ea"/>
        <a:cs typeface="+mn-cs"/>
      </a:defRPr>
    </a:lvl2pPr>
    <a:lvl3pPr marL="872227" algn="l" defTabSz="872227" rtl="0" eaLnBrk="1" latinLnBrk="0" hangingPunct="1">
      <a:defRPr sz="1100" kern="1200">
        <a:solidFill>
          <a:schemeClr val="tx1"/>
        </a:solidFill>
        <a:latin typeface="+mn-lt"/>
        <a:ea typeface="+mn-ea"/>
        <a:cs typeface="+mn-cs"/>
      </a:defRPr>
    </a:lvl3pPr>
    <a:lvl4pPr marL="1308340" algn="l" defTabSz="872227" rtl="0" eaLnBrk="1" latinLnBrk="0" hangingPunct="1">
      <a:defRPr sz="1100" kern="1200">
        <a:solidFill>
          <a:schemeClr val="tx1"/>
        </a:solidFill>
        <a:latin typeface="+mn-lt"/>
        <a:ea typeface="+mn-ea"/>
        <a:cs typeface="+mn-cs"/>
      </a:defRPr>
    </a:lvl4pPr>
    <a:lvl5pPr marL="1744454" algn="l" defTabSz="872227" rtl="0" eaLnBrk="1" latinLnBrk="0" hangingPunct="1">
      <a:defRPr sz="1100" kern="1200">
        <a:solidFill>
          <a:schemeClr val="tx1"/>
        </a:solidFill>
        <a:latin typeface="+mn-lt"/>
        <a:ea typeface="+mn-ea"/>
        <a:cs typeface="+mn-cs"/>
      </a:defRPr>
    </a:lvl5pPr>
    <a:lvl6pPr marL="2180567" algn="l" defTabSz="872227" rtl="0" eaLnBrk="1" latinLnBrk="0" hangingPunct="1">
      <a:defRPr sz="1100" kern="1200">
        <a:solidFill>
          <a:schemeClr val="tx1"/>
        </a:solidFill>
        <a:latin typeface="+mn-lt"/>
        <a:ea typeface="+mn-ea"/>
        <a:cs typeface="+mn-cs"/>
      </a:defRPr>
    </a:lvl6pPr>
    <a:lvl7pPr marL="2616681" algn="l" defTabSz="872227" rtl="0" eaLnBrk="1" latinLnBrk="0" hangingPunct="1">
      <a:defRPr sz="1100" kern="1200">
        <a:solidFill>
          <a:schemeClr val="tx1"/>
        </a:solidFill>
        <a:latin typeface="+mn-lt"/>
        <a:ea typeface="+mn-ea"/>
        <a:cs typeface="+mn-cs"/>
      </a:defRPr>
    </a:lvl7pPr>
    <a:lvl8pPr marL="3052795" algn="l" defTabSz="872227" rtl="0" eaLnBrk="1" latinLnBrk="0" hangingPunct="1">
      <a:defRPr sz="1100" kern="1200">
        <a:solidFill>
          <a:schemeClr val="tx1"/>
        </a:solidFill>
        <a:latin typeface="+mn-lt"/>
        <a:ea typeface="+mn-ea"/>
        <a:cs typeface="+mn-cs"/>
      </a:defRPr>
    </a:lvl8pPr>
    <a:lvl9pPr marL="3488908" algn="l" defTabSz="8722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1</a:t>
            </a:fld>
            <a:endParaRPr lang="en-GB" dirty="0"/>
          </a:p>
        </p:txBody>
      </p:sp>
    </p:spTree>
    <p:extLst>
      <p:ext uri="{BB962C8B-B14F-4D97-AF65-F5344CB8AC3E}">
        <p14:creationId xmlns:p14="http://schemas.microsoft.com/office/powerpoint/2010/main" val="27534301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11</a:t>
            </a:fld>
            <a:endParaRPr lang="en-GB" dirty="0"/>
          </a:p>
        </p:txBody>
      </p:sp>
    </p:spTree>
    <p:extLst>
      <p:ext uri="{BB962C8B-B14F-4D97-AF65-F5344CB8AC3E}">
        <p14:creationId xmlns:p14="http://schemas.microsoft.com/office/powerpoint/2010/main" val="746622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Our goal is to strengthen existing and build new collaborative strategic alliances. </a:t>
            </a:r>
          </a:p>
          <a:p>
            <a:pPr algn="l"/>
            <a:endParaRPr lang="en-GB" dirty="0"/>
          </a:p>
          <a:p>
            <a:pPr algn="l"/>
            <a:r>
              <a:rPr lang="en-GB" dirty="0"/>
              <a:t>We’re counting on your support: </a:t>
            </a:r>
          </a:p>
          <a:p>
            <a:pPr marL="171450" indent="-171450" algn="l">
              <a:buFont typeface="Arial" panose="020B0604020202020204" pitchFamily="34" charset="0"/>
              <a:buChar char="•"/>
            </a:pPr>
            <a:r>
              <a:rPr lang="en-GB" dirty="0"/>
              <a:t>with introducing us to potential leads and/or identify DA opportunities </a:t>
            </a:r>
          </a:p>
          <a:p>
            <a:pPr marL="171450" indent="-171450" algn="l">
              <a:buFont typeface="Arial" panose="020B0604020202020204" pitchFamily="34" charset="0"/>
              <a:buChar char="•"/>
            </a:pPr>
            <a:r>
              <a:rPr lang="en-GB" dirty="0"/>
              <a:t>to reach out to us when you are facing issues with your current DA projects</a:t>
            </a:r>
          </a:p>
          <a:p>
            <a:pPr marL="171450" indent="-171450" algn="l">
              <a:buFont typeface="Arial" panose="020B0604020202020204" pitchFamily="34" charset="0"/>
              <a:buChar char="•"/>
            </a:pPr>
            <a:r>
              <a:rPr lang="en-GB" dirty="0"/>
              <a:t>if you want to get involved</a:t>
            </a:r>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3</a:t>
            </a:fld>
            <a:endParaRPr lang="en-GB" dirty="0"/>
          </a:p>
        </p:txBody>
      </p:sp>
    </p:spTree>
    <p:extLst>
      <p:ext uri="{BB962C8B-B14F-4D97-AF65-F5344CB8AC3E}">
        <p14:creationId xmlns:p14="http://schemas.microsoft.com/office/powerpoint/2010/main" val="383328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4</a:t>
            </a:fld>
            <a:endParaRPr lang="en-GB" dirty="0"/>
          </a:p>
        </p:txBody>
      </p:sp>
    </p:spTree>
    <p:extLst>
      <p:ext uri="{BB962C8B-B14F-4D97-AF65-F5344CB8AC3E}">
        <p14:creationId xmlns:p14="http://schemas.microsoft.com/office/powerpoint/2010/main" val="500168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5</a:t>
            </a:fld>
            <a:endParaRPr lang="en-GB" dirty="0"/>
          </a:p>
        </p:txBody>
      </p:sp>
    </p:spTree>
    <p:extLst>
      <p:ext uri="{BB962C8B-B14F-4D97-AF65-F5344CB8AC3E}">
        <p14:creationId xmlns:p14="http://schemas.microsoft.com/office/powerpoint/2010/main" val="1384375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6</a:t>
            </a:fld>
            <a:endParaRPr lang="en-GB" dirty="0"/>
          </a:p>
        </p:txBody>
      </p:sp>
    </p:spTree>
    <p:extLst>
      <p:ext uri="{BB962C8B-B14F-4D97-AF65-F5344CB8AC3E}">
        <p14:creationId xmlns:p14="http://schemas.microsoft.com/office/powerpoint/2010/main" val="27691527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Our goal is to strengthen existing and build new collaborative strategic alliances. </a:t>
            </a:r>
          </a:p>
          <a:p>
            <a:pPr algn="l"/>
            <a:endParaRPr lang="en-GB" dirty="0"/>
          </a:p>
          <a:p>
            <a:pPr algn="l"/>
            <a:r>
              <a:rPr lang="en-GB" dirty="0"/>
              <a:t>We’re counting on your support: </a:t>
            </a:r>
          </a:p>
          <a:p>
            <a:pPr marL="171450" indent="-171450" algn="l">
              <a:buFont typeface="Arial" panose="020B0604020202020204" pitchFamily="34" charset="0"/>
              <a:buChar char="•"/>
            </a:pPr>
            <a:r>
              <a:rPr lang="en-GB" dirty="0"/>
              <a:t>with introducing us to potential leads and/or identify DA opportunities </a:t>
            </a:r>
          </a:p>
          <a:p>
            <a:pPr marL="171450" indent="-171450" algn="l">
              <a:buFont typeface="Arial" panose="020B0604020202020204" pitchFamily="34" charset="0"/>
              <a:buChar char="•"/>
            </a:pPr>
            <a:r>
              <a:rPr lang="en-GB" dirty="0"/>
              <a:t>to reach out to us when you are facing issues with your current DA projects</a:t>
            </a:r>
          </a:p>
          <a:p>
            <a:pPr marL="171450" indent="-171450" algn="l">
              <a:buFont typeface="Arial" panose="020B0604020202020204" pitchFamily="34" charset="0"/>
              <a:buChar char="•"/>
            </a:pPr>
            <a:r>
              <a:rPr lang="en-GB" dirty="0"/>
              <a:t>if you want to get involved</a:t>
            </a:r>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7</a:t>
            </a:fld>
            <a:endParaRPr lang="en-GB" dirty="0"/>
          </a:p>
        </p:txBody>
      </p:sp>
    </p:spTree>
    <p:extLst>
      <p:ext uri="{BB962C8B-B14F-4D97-AF65-F5344CB8AC3E}">
        <p14:creationId xmlns:p14="http://schemas.microsoft.com/office/powerpoint/2010/main" val="1784824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8</a:t>
            </a:fld>
            <a:endParaRPr lang="en-GB" dirty="0"/>
          </a:p>
        </p:txBody>
      </p:sp>
    </p:spTree>
    <p:extLst>
      <p:ext uri="{BB962C8B-B14F-4D97-AF65-F5344CB8AC3E}">
        <p14:creationId xmlns:p14="http://schemas.microsoft.com/office/powerpoint/2010/main" val="48869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9</a:t>
            </a:fld>
            <a:endParaRPr lang="en-GB" dirty="0"/>
          </a:p>
        </p:txBody>
      </p:sp>
    </p:spTree>
    <p:extLst>
      <p:ext uri="{BB962C8B-B14F-4D97-AF65-F5344CB8AC3E}">
        <p14:creationId xmlns:p14="http://schemas.microsoft.com/office/powerpoint/2010/main" val="4142289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9D513C-B24A-4997-A97B-3E8BFD4707E0}" type="slidenum">
              <a:rPr lang="en-GB" smtClean="0"/>
              <a:t>10</a:t>
            </a:fld>
            <a:endParaRPr lang="en-GB" dirty="0"/>
          </a:p>
        </p:txBody>
      </p:sp>
    </p:spTree>
    <p:extLst>
      <p:ext uri="{BB962C8B-B14F-4D97-AF65-F5344CB8AC3E}">
        <p14:creationId xmlns:p14="http://schemas.microsoft.com/office/powerpoint/2010/main" val="975825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Picture Black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576000" y="360001"/>
            <a:ext cx="11040000" cy="984351"/>
          </a:xfrm>
          <a:prstGeom prst="rect">
            <a:avLst/>
          </a:prstGeom>
        </p:spPr>
        <p:txBody>
          <a:bodyPr vert="horz" lIns="0" tIns="0" rIns="0" bIns="36000" rtlCol="0" anchor="b" anchorCtr="0">
            <a:noAutofit/>
          </a:bodyPr>
          <a:lstStyle>
            <a:lvl1pPr>
              <a:defRPr/>
            </a:lvl1pPr>
          </a:lstStyle>
          <a:p>
            <a:r>
              <a:rPr lang="en-GB" noProof="0" dirty="0"/>
              <a:t>Title Only/Picture Title</a:t>
            </a:r>
          </a:p>
        </p:txBody>
      </p:sp>
      <p:sp>
        <p:nvSpPr>
          <p:cNvPr id="3" name="Freeform 6">
            <a:extLst>
              <a:ext uri="{FF2B5EF4-FFF2-40B4-BE49-F238E27FC236}">
                <a16:creationId xmlns:a16="http://schemas.microsoft.com/office/drawing/2014/main" id="{ABF0401F-72B9-4002-A421-06C88EE88306}"/>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30560722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30CD964-1F63-4611-82B4-BFE73A320D93}"/>
              </a:ext>
            </a:extLst>
          </p:cNvPr>
          <p:cNvSpPr>
            <a:spLocks noGrp="1"/>
          </p:cNvSpPr>
          <p:nvPr>
            <p:ph type="pic" sz="quarter" idx="10"/>
          </p:nvPr>
        </p:nvSpPr>
        <p:spPr>
          <a:xfrm>
            <a:off x="575734" y="2205039"/>
            <a:ext cx="2544233" cy="1908175"/>
          </a:xfrm>
        </p:spPr>
        <p:txBody>
          <a:bodyPr/>
          <a:lstStyle/>
          <a:p>
            <a:r>
              <a:rPr lang="de-DE"/>
              <a:t>Bild durch Klicken auf Symbol hinzufügen</a:t>
            </a:r>
            <a:endParaRPr lang="en-GB" dirty="0"/>
          </a:p>
        </p:txBody>
      </p:sp>
      <p:sp>
        <p:nvSpPr>
          <p:cNvPr id="11" name="Picture Placeholder 7">
            <a:extLst>
              <a:ext uri="{FF2B5EF4-FFF2-40B4-BE49-F238E27FC236}">
                <a16:creationId xmlns:a16="http://schemas.microsoft.com/office/drawing/2014/main" id="{B9E63A14-C167-415E-BEF2-A302167E1A93}"/>
              </a:ext>
            </a:extLst>
          </p:cNvPr>
          <p:cNvSpPr>
            <a:spLocks noGrp="1"/>
          </p:cNvSpPr>
          <p:nvPr>
            <p:ph type="pic" sz="quarter" idx="11"/>
          </p:nvPr>
        </p:nvSpPr>
        <p:spPr>
          <a:xfrm>
            <a:off x="3407745" y="2205039"/>
            <a:ext cx="2544233" cy="1908175"/>
          </a:xfrm>
        </p:spPr>
        <p:txBody>
          <a:bodyPr/>
          <a:lstStyle/>
          <a:p>
            <a:r>
              <a:rPr lang="de-DE"/>
              <a:t>Bild durch Klicken auf Symbol hinzufügen</a:t>
            </a:r>
            <a:endParaRPr lang="en-GB"/>
          </a:p>
        </p:txBody>
      </p:sp>
      <p:sp>
        <p:nvSpPr>
          <p:cNvPr id="12" name="Picture Placeholder 7">
            <a:extLst>
              <a:ext uri="{FF2B5EF4-FFF2-40B4-BE49-F238E27FC236}">
                <a16:creationId xmlns:a16="http://schemas.microsoft.com/office/drawing/2014/main" id="{9F5ECD06-6ECB-4F68-9DB9-A36A9848032D}"/>
              </a:ext>
            </a:extLst>
          </p:cNvPr>
          <p:cNvSpPr>
            <a:spLocks noGrp="1"/>
          </p:cNvSpPr>
          <p:nvPr>
            <p:ph type="pic" sz="quarter" idx="12"/>
          </p:nvPr>
        </p:nvSpPr>
        <p:spPr>
          <a:xfrm>
            <a:off x="6239756" y="2205039"/>
            <a:ext cx="2544233" cy="1908175"/>
          </a:xfrm>
        </p:spPr>
        <p:txBody>
          <a:bodyPr/>
          <a:lstStyle/>
          <a:p>
            <a:r>
              <a:rPr lang="de-DE"/>
              <a:t>Bild durch Klicken auf Symbol hinzufügen</a:t>
            </a:r>
            <a:endParaRPr lang="en-GB"/>
          </a:p>
        </p:txBody>
      </p:sp>
      <p:sp>
        <p:nvSpPr>
          <p:cNvPr id="13" name="Picture Placeholder 7">
            <a:extLst>
              <a:ext uri="{FF2B5EF4-FFF2-40B4-BE49-F238E27FC236}">
                <a16:creationId xmlns:a16="http://schemas.microsoft.com/office/drawing/2014/main" id="{7CF6C9F1-46DC-47BC-830A-DECED5AAC780}"/>
              </a:ext>
            </a:extLst>
          </p:cNvPr>
          <p:cNvSpPr>
            <a:spLocks noGrp="1"/>
          </p:cNvSpPr>
          <p:nvPr>
            <p:ph type="pic" sz="quarter" idx="13"/>
          </p:nvPr>
        </p:nvSpPr>
        <p:spPr>
          <a:xfrm>
            <a:off x="9071768" y="2205039"/>
            <a:ext cx="2544233" cy="1908175"/>
          </a:xfrm>
        </p:spPr>
        <p:txBody>
          <a:bodyPr/>
          <a:lstStyle/>
          <a:p>
            <a:r>
              <a:rPr lang="de-DE"/>
              <a:t>Bild durch Klicken auf Symbol hinzufügen</a:t>
            </a:r>
            <a:endParaRPr lang="en-GB"/>
          </a:p>
        </p:txBody>
      </p:sp>
      <p:sp>
        <p:nvSpPr>
          <p:cNvPr id="9" name="Title Placeholder 1"/>
          <p:cNvSpPr>
            <a:spLocks noGrp="1"/>
          </p:cNvSpPr>
          <p:nvPr>
            <p:ph type="title" hasCustomPrompt="1"/>
          </p:nvPr>
        </p:nvSpPr>
        <p:spPr>
          <a:xfrm>
            <a:off x="576000" y="360001"/>
            <a:ext cx="11040000" cy="984351"/>
          </a:xfrm>
          <a:prstGeom prst="rect">
            <a:avLst/>
          </a:prstGeom>
        </p:spPr>
        <p:txBody>
          <a:bodyPr vert="horz" lIns="0" tIns="0" rIns="0" bIns="36000" rtlCol="0" anchor="b" anchorCtr="0">
            <a:noAutofit/>
          </a:bodyPr>
          <a:lstStyle>
            <a:lvl1pPr>
              <a:defRPr/>
            </a:lvl1pPr>
          </a:lstStyle>
          <a:p>
            <a:r>
              <a:rPr lang="en-GB" noProof="0" dirty="0"/>
              <a:t>Title Only/Picture Title</a:t>
            </a:r>
          </a:p>
        </p:txBody>
      </p:sp>
      <p:sp>
        <p:nvSpPr>
          <p:cNvPr id="3" name="Freeform 6">
            <a:extLst>
              <a:ext uri="{FF2B5EF4-FFF2-40B4-BE49-F238E27FC236}">
                <a16:creationId xmlns:a16="http://schemas.microsoft.com/office/drawing/2014/main" id="{ABF0401F-72B9-4002-A421-06C88EE88306}"/>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1028187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12" name="Freeform 5"/>
          <p:cNvSpPr>
            <a:spLocks/>
          </p:cNvSpPr>
          <p:nvPr userDrawn="1"/>
        </p:nvSpPr>
        <p:spPr bwMode="auto">
          <a:xfrm>
            <a:off x="0" y="0"/>
            <a:ext cx="12204701" cy="6858000"/>
          </a:xfrm>
          <a:custGeom>
            <a:avLst/>
            <a:gdLst>
              <a:gd name="T0" fmla="*/ 5766 w 5766"/>
              <a:gd name="T1" fmla="*/ 0 h 4320"/>
              <a:gd name="T2" fmla="*/ 0 w 5766"/>
              <a:gd name="T3" fmla="*/ 2160 h 4320"/>
              <a:gd name="T4" fmla="*/ 1982 w 5766"/>
              <a:gd name="T5" fmla="*/ 4320 h 4320"/>
              <a:gd name="T6" fmla="*/ 5766 w 5766"/>
              <a:gd name="T7" fmla="*/ 4320 h 4320"/>
              <a:gd name="T8" fmla="*/ 5766 w 5766"/>
              <a:gd name="T9" fmla="*/ 0 h 4320"/>
            </a:gdLst>
            <a:ahLst/>
            <a:cxnLst>
              <a:cxn ang="0">
                <a:pos x="T0" y="T1"/>
              </a:cxn>
              <a:cxn ang="0">
                <a:pos x="T2" y="T3"/>
              </a:cxn>
              <a:cxn ang="0">
                <a:pos x="T4" y="T5"/>
              </a:cxn>
              <a:cxn ang="0">
                <a:pos x="T6" y="T7"/>
              </a:cxn>
              <a:cxn ang="0">
                <a:pos x="T8" y="T9"/>
              </a:cxn>
            </a:cxnLst>
            <a:rect l="0" t="0" r="r" b="b"/>
            <a:pathLst>
              <a:path w="5766" h="4320">
                <a:moveTo>
                  <a:pt x="5766" y="0"/>
                </a:moveTo>
                <a:lnTo>
                  <a:pt x="0" y="2160"/>
                </a:lnTo>
                <a:lnTo>
                  <a:pt x="1982" y="4320"/>
                </a:lnTo>
                <a:lnTo>
                  <a:pt x="5766" y="4320"/>
                </a:lnTo>
                <a:lnTo>
                  <a:pt x="5766" y="0"/>
                </a:lnTo>
                <a:close/>
              </a:path>
            </a:pathLst>
          </a:custGeom>
          <a:solidFill>
            <a:srgbClr val="FBB900"/>
          </a:solidFill>
        </p:spPr>
        <p:txBody>
          <a:bodyPr vert="horz" wrap="square" lIns="91440" tIns="45720" rIns="91440" bIns="45720" numCol="1" anchor="t" anchorCtr="0" compatLnSpc="1">
            <a:prstTxWarp prst="textNoShape">
              <a:avLst/>
            </a:prstTxWarp>
          </a:bodyPr>
          <a:lstStyle/>
          <a:p>
            <a:endParaRPr lang="en-GB" sz="1800"/>
          </a:p>
        </p:txBody>
      </p:sp>
      <p:sp>
        <p:nvSpPr>
          <p:cNvPr id="13" name="Freeform 9"/>
          <p:cNvSpPr>
            <a:spLocks/>
          </p:cNvSpPr>
          <p:nvPr userDrawn="1"/>
        </p:nvSpPr>
        <p:spPr bwMode="auto">
          <a:xfrm>
            <a:off x="2321985" y="1339852"/>
            <a:ext cx="9444567" cy="5516563"/>
          </a:xfrm>
          <a:custGeom>
            <a:avLst/>
            <a:gdLst>
              <a:gd name="T0" fmla="*/ 884 w 4462"/>
              <a:gd name="T1" fmla="*/ 3475 h 3475"/>
              <a:gd name="T2" fmla="*/ 3994 w 4462"/>
              <a:gd name="T3" fmla="*/ 2617 h 3475"/>
              <a:gd name="T4" fmla="*/ 4462 w 4462"/>
              <a:gd name="T5" fmla="*/ 327 h 3475"/>
              <a:gd name="T6" fmla="*/ 0 w 4462"/>
              <a:gd name="T7" fmla="*/ 0 h 3475"/>
              <a:gd name="T8" fmla="*/ 884 w 4462"/>
              <a:gd name="T9" fmla="*/ 3475 h 3475"/>
            </a:gdLst>
            <a:ahLst/>
            <a:cxnLst>
              <a:cxn ang="0">
                <a:pos x="T0" y="T1"/>
              </a:cxn>
              <a:cxn ang="0">
                <a:pos x="T2" y="T3"/>
              </a:cxn>
              <a:cxn ang="0">
                <a:pos x="T4" y="T5"/>
              </a:cxn>
              <a:cxn ang="0">
                <a:pos x="T6" y="T7"/>
              </a:cxn>
              <a:cxn ang="0">
                <a:pos x="T8" y="T9"/>
              </a:cxn>
            </a:cxnLst>
            <a:rect l="0" t="0" r="r" b="b"/>
            <a:pathLst>
              <a:path w="4462" h="3475">
                <a:moveTo>
                  <a:pt x="884" y="3475"/>
                </a:moveTo>
                <a:lnTo>
                  <a:pt x="3994" y="2617"/>
                </a:lnTo>
                <a:lnTo>
                  <a:pt x="4462" y="327"/>
                </a:lnTo>
                <a:lnTo>
                  <a:pt x="0" y="0"/>
                </a:lnTo>
                <a:lnTo>
                  <a:pt x="884" y="3475"/>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2" name="Title 1"/>
          <p:cNvSpPr>
            <a:spLocks noGrp="1"/>
          </p:cNvSpPr>
          <p:nvPr>
            <p:ph type="title" hasCustomPrompt="1"/>
          </p:nvPr>
        </p:nvSpPr>
        <p:spPr/>
        <p:txBody>
          <a:bodyPr>
            <a:noAutofit/>
          </a:bodyPr>
          <a:lstStyle>
            <a:lvl1pPr>
              <a:defRPr>
                <a:solidFill>
                  <a:schemeClr val="bg1"/>
                </a:solidFill>
              </a:defRPr>
            </a:lvl1pPr>
          </a:lstStyle>
          <a:p>
            <a:r>
              <a:rPr lang="en-GB" dirty="0"/>
              <a:t>Title</a:t>
            </a:r>
          </a:p>
        </p:txBody>
      </p:sp>
      <p:sp>
        <p:nvSpPr>
          <p:cNvPr id="5" name="Text Placeholder 4"/>
          <p:cNvSpPr>
            <a:spLocks noGrp="1"/>
          </p:cNvSpPr>
          <p:nvPr>
            <p:ph type="body" sz="quarter" idx="10" hasCustomPrompt="1"/>
          </p:nvPr>
        </p:nvSpPr>
        <p:spPr>
          <a:xfrm>
            <a:off x="4233333" y="4869160"/>
            <a:ext cx="6318251" cy="359544"/>
          </a:xfrm>
        </p:spPr>
        <p:txBody>
          <a:bodyPr>
            <a:noAutofit/>
          </a:bodyPr>
          <a:lstStyle>
            <a:lvl1pPr>
              <a:defRPr sz="2000" b="0" baseline="0">
                <a:solidFill>
                  <a:schemeClr val="bg1"/>
                </a:solidFill>
              </a:defRPr>
            </a:lvl1pPr>
          </a:lstStyle>
          <a:p>
            <a:pPr lvl="0"/>
            <a:r>
              <a:rPr lang="en-US" dirty="0"/>
              <a:t>Presented by</a:t>
            </a:r>
          </a:p>
        </p:txBody>
      </p:sp>
      <p:sp>
        <p:nvSpPr>
          <p:cNvPr id="6" name="Text Placeholder 4"/>
          <p:cNvSpPr>
            <a:spLocks noGrp="1"/>
          </p:cNvSpPr>
          <p:nvPr>
            <p:ph type="body" sz="quarter" idx="11" hasCustomPrompt="1"/>
          </p:nvPr>
        </p:nvSpPr>
        <p:spPr>
          <a:xfrm>
            <a:off x="4233333" y="5212060"/>
            <a:ext cx="6318251" cy="359544"/>
          </a:xfrm>
        </p:spPr>
        <p:txBody>
          <a:bodyPr>
            <a:noAutofit/>
          </a:bodyPr>
          <a:lstStyle>
            <a:lvl1pPr>
              <a:defRPr sz="2000" b="1" baseline="0">
                <a:solidFill>
                  <a:schemeClr val="bg1"/>
                </a:solidFill>
              </a:defRPr>
            </a:lvl1pPr>
          </a:lstStyle>
          <a:p>
            <a:pPr lvl="0"/>
            <a:r>
              <a:rPr lang="en-US" dirty="0" err="1"/>
              <a:t>Fname</a:t>
            </a:r>
            <a:r>
              <a:rPr lang="en-US" dirty="0"/>
              <a:t> </a:t>
            </a:r>
            <a:r>
              <a:rPr lang="en-US" dirty="0" err="1"/>
              <a:t>Lname</a:t>
            </a:r>
            <a:endParaRPr lang="en-US" dirty="0"/>
          </a:p>
        </p:txBody>
      </p:sp>
      <p:sp>
        <p:nvSpPr>
          <p:cNvPr id="10" name="Text Placeholder 9"/>
          <p:cNvSpPr>
            <a:spLocks noGrp="1"/>
          </p:cNvSpPr>
          <p:nvPr>
            <p:ph type="body" sz="quarter" idx="12" hasCustomPrompt="1"/>
          </p:nvPr>
        </p:nvSpPr>
        <p:spPr>
          <a:xfrm>
            <a:off x="4233334" y="4159251"/>
            <a:ext cx="4838700" cy="531813"/>
          </a:xfrm>
        </p:spPr>
        <p:txBody>
          <a:bodyPr vert="horz" lIns="0" tIns="0" rIns="0" bIns="0" rtlCol="0">
            <a:noAutofit/>
          </a:bodyPr>
          <a:lstStyle>
            <a:lvl1pPr>
              <a:defRPr lang="en-US" smtClean="0">
                <a:solidFill>
                  <a:schemeClr val="bg1"/>
                </a:solidFill>
              </a:defRPr>
            </a:lvl1pPr>
            <a:lvl2pPr>
              <a:defRPr lang="en-US" smtClean="0"/>
            </a:lvl2pPr>
            <a:lvl3pPr>
              <a:defRPr lang="en-US" smtClean="0"/>
            </a:lvl3pPr>
            <a:lvl4pPr>
              <a:defRPr lang="en-US" smtClean="0"/>
            </a:lvl4pPr>
            <a:lvl5pPr>
              <a:defRPr lang="en-GB"/>
            </a:lvl5pPr>
          </a:lstStyle>
          <a:p>
            <a:pPr lvl="0"/>
            <a:r>
              <a:rPr lang="en-US" dirty="0"/>
              <a:t>Date</a:t>
            </a:r>
          </a:p>
        </p:txBody>
      </p:sp>
      <p:cxnSp>
        <p:nvCxnSpPr>
          <p:cNvPr id="17" name="Straight Connector 16"/>
          <p:cNvCxnSpPr/>
          <p:nvPr userDrawn="1"/>
        </p:nvCxnSpPr>
        <p:spPr>
          <a:xfrm>
            <a:off x="4252382" y="4725714"/>
            <a:ext cx="480053" cy="0"/>
          </a:xfrm>
          <a:prstGeom prst="line">
            <a:avLst/>
          </a:prstGeom>
          <a:ln w="57150">
            <a:solidFill>
              <a:srgbClr val="FBB900"/>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456" y="431458"/>
            <a:ext cx="1700195" cy="461540"/>
          </a:xfrm>
          <a:prstGeom prst="rect">
            <a:avLst/>
          </a:prstGeom>
        </p:spPr>
      </p:pic>
    </p:spTree>
    <p:extLst>
      <p:ext uri="{BB962C8B-B14F-4D97-AF65-F5344CB8AC3E}">
        <p14:creationId xmlns:p14="http://schemas.microsoft.com/office/powerpoint/2010/main" val="18591275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4D4D4D"/>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368" y="273736"/>
            <a:ext cx="1219220" cy="461540"/>
          </a:xfrm>
          <a:prstGeom prst="rect">
            <a:avLst/>
          </a:prstGeom>
        </p:spPr>
      </p:pic>
      <p:sp>
        <p:nvSpPr>
          <p:cNvPr id="3" name="Rectangle 2">
            <a:extLst>
              <a:ext uri="{FF2B5EF4-FFF2-40B4-BE49-F238E27FC236}">
                <a16:creationId xmlns:a16="http://schemas.microsoft.com/office/drawing/2014/main" id="{30B6FBA4-C0A2-4627-8327-9A44B9CFD276}"/>
              </a:ext>
            </a:extLst>
          </p:cNvPr>
          <p:cNvSpPr/>
          <p:nvPr userDrawn="1"/>
        </p:nvSpPr>
        <p:spPr>
          <a:xfrm>
            <a:off x="2913220" y="980728"/>
            <a:ext cx="7478927" cy="5465130"/>
          </a:xfrm>
          <a:custGeom>
            <a:avLst/>
            <a:gdLst>
              <a:gd name="connsiteX0" fmla="*/ 0 w 8280960"/>
              <a:gd name="connsiteY0" fmla="*/ 0 h 5256584"/>
              <a:gd name="connsiteX1" fmla="*/ 8280960 w 8280960"/>
              <a:gd name="connsiteY1" fmla="*/ 0 h 5256584"/>
              <a:gd name="connsiteX2" fmla="*/ 8280960 w 8280960"/>
              <a:gd name="connsiteY2" fmla="*/ 5256584 h 5256584"/>
              <a:gd name="connsiteX3" fmla="*/ 0 w 8280960"/>
              <a:gd name="connsiteY3" fmla="*/ 5256584 h 5256584"/>
              <a:gd name="connsiteX4" fmla="*/ 0 w 8280960"/>
              <a:gd name="connsiteY4" fmla="*/ 0 h 5256584"/>
              <a:gd name="connsiteX0" fmla="*/ 0 w 8280960"/>
              <a:gd name="connsiteY0" fmla="*/ 401052 h 5657636"/>
              <a:gd name="connsiteX1" fmla="*/ 8136581 w 8280960"/>
              <a:gd name="connsiteY1" fmla="*/ 0 h 5657636"/>
              <a:gd name="connsiteX2" fmla="*/ 8280960 w 8280960"/>
              <a:gd name="connsiteY2" fmla="*/ 5657636 h 5657636"/>
              <a:gd name="connsiteX3" fmla="*/ 0 w 8280960"/>
              <a:gd name="connsiteY3" fmla="*/ 5657636 h 5657636"/>
              <a:gd name="connsiteX4" fmla="*/ 0 w 8280960"/>
              <a:gd name="connsiteY4" fmla="*/ 401052 h 5657636"/>
              <a:gd name="connsiteX0" fmla="*/ 0 w 8136581"/>
              <a:gd name="connsiteY0" fmla="*/ 401052 h 5657636"/>
              <a:gd name="connsiteX1" fmla="*/ 8136581 w 8136581"/>
              <a:gd name="connsiteY1" fmla="*/ 0 h 5657636"/>
              <a:gd name="connsiteX2" fmla="*/ 5425465 w 8136581"/>
              <a:gd name="connsiteY2" fmla="*/ 5465130 h 5657636"/>
              <a:gd name="connsiteX3" fmla="*/ 0 w 8136581"/>
              <a:gd name="connsiteY3" fmla="*/ 5657636 h 5657636"/>
              <a:gd name="connsiteX4" fmla="*/ 0 w 8136581"/>
              <a:gd name="connsiteY4" fmla="*/ 401052 h 5657636"/>
              <a:gd name="connsiteX0" fmla="*/ 0 w 8136581"/>
              <a:gd name="connsiteY0" fmla="*/ 401052 h 5465130"/>
              <a:gd name="connsiteX1" fmla="*/ 8136581 w 8136581"/>
              <a:gd name="connsiteY1" fmla="*/ 0 h 5465130"/>
              <a:gd name="connsiteX2" fmla="*/ 5425465 w 8136581"/>
              <a:gd name="connsiteY2" fmla="*/ 5465130 h 5465130"/>
              <a:gd name="connsiteX3" fmla="*/ 1844842 w 8136581"/>
              <a:gd name="connsiteY3" fmla="*/ 4149678 h 5465130"/>
              <a:gd name="connsiteX4" fmla="*/ 0 w 8136581"/>
              <a:gd name="connsiteY4" fmla="*/ 401052 h 5465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6581" h="5465130">
                <a:moveTo>
                  <a:pt x="0" y="401052"/>
                </a:moveTo>
                <a:lnTo>
                  <a:pt x="8136581" y="0"/>
                </a:lnTo>
                <a:lnTo>
                  <a:pt x="5425465" y="5465130"/>
                </a:lnTo>
                <a:lnTo>
                  <a:pt x="1844842" y="4149678"/>
                </a:lnTo>
                <a:lnTo>
                  <a:pt x="0" y="401052"/>
                </a:lnTo>
                <a:close/>
              </a:path>
            </a:pathLst>
          </a:custGeom>
          <a:noFill/>
          <a:ln w="57150">
            <a:solidFill>
              <a:srgbClr val="FCDF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97014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 1">
    <p:bg>
      <p:bgPr>
        <a:solidFill>
          <a:srgbClr val="FBB900"/>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576000" y="4937254"/>
            <a:ext cx="480053"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12D584E-B240-43B0-9364-859AFD7A6206}"/>
              </a:ext>
            </a:extLst>
          </p:cNvPr>
          <p:cNvPicPr>
            <a:picLocks noChangeAspect="1"/>
          </p:cNvPicPr>
          <p:nvPr userDrawn="1"/>
        </p:nvPicPr>
        <p:blipFill>
          <a:blip r:embed="rId2"/>
          <a:stretch>
            <a:fillRect/>
          </a:stretch>
        </p:blipFill>
        <p:spPr>
          <a:xfrm>
            <a:off x="2397761" y="669837"/>
            <a:ext cx="8313551" cy="5773653"/>
          </a:xfrm>
          <a:prstGeom prst="rect">
            <a:avLst/>
          </a:prstGeom>
        </p:spPr>
      </p:pic>
      <p:sp>
        <p:nvSpPr>
          <p:cNvPr id="2" name="Title 1"/>
          <p:cNvSpPr>
            <a:spLocks noGrp="1"/>
          </p:cNvSpPr>
          <p:nvPr>
            <p:ph type="title" hasCustomPrompt="1"/>
          </p:nvPr>
        </p:nvSpPr>
        <p:spPr>
          <a:xfrm>
            <a:off x="576000" y="2984490"/>
            <a:ext cx="6316893" cy="1888110"/>
          </a:xfrm>
        </p:spPr>
        <p:txBody>
          <a:bodyPr>
            <a:noAutofit/>
          </a:bodyPr>
          <a:lstStyle>
            <a:lvl1pPr>
              <a:defRPr>
                <a:solidFill>
                  <a:schemeClr val="tx1"/>
                </a:solidFill>
              </a:defRPr>
            </a:lvl1pPr>
          </a:lstStyle>
          <a:p>
            <a:r>
              <a:rPr lang="en-GB" dirty="0"/>
              <a:t>Divider Slide Title</a:t>
            </a:r>
          </a:p>
        </p:txBody>
      </p:sp>
      <p:sp>
        <p:nvSpPr>
          <p:cNvPr id="10" name="Text Placeholder 9"/>
          <p:cNvSpPr>
            <a:spLocks noGrp="1"/>
          </p:cNvSpPr>
          <p:nvPr>
            <p:ph type="body" sz="quarter" idx="12" hasCustomPrompt="1"/>
          </p:nvPr>
        </p:nvSpPr>
        <p:spPr>
          <a:xfrm>
            <a:off x="576001" y="5108045"/>
            <a:ext cx="4838700" cy="531813"/>
          </a:xfrm>
        </p:spPr>
        <p:txBody>
          <a:bodyPr vert="horz" lIns="0" tIns="0" rIns="0" bIns="0" rtlCol="0">
            <a:noAutofit/>
          </a:bodyPr>
          <a:lstStyle>
            <a:lvl1pPr marL="0" indent="0">
              <a:buNone/>
              <a:defRPr lang="en-US" smtClean="0">
                <a:solidFill>
                  <a:schemeClr val="tx1"/>
                </a:solidFill>
              </a:defRPr>
            </a:lvl1pPr>
            <a:lvl2pPr>
              <a:defRPr lang="en-US" smtClean="0"/>
            </a:lvl2pPr>
            <a:lvl3pPr>
              <a:defRPr lang="en-US" smtClean="0"/>
            </a:lvl3pPr>
            <a:lvl4pPr>
              <a:defRPr lang="en-US" smtClean="0"/>
            </a:lvl4pPr>
            <a:lvl5pPr>
              <a:defRPr lang="en-GB"/>
            </a:lvl5pPr>
          </a:lstStyle>
          <a:p>
            <a:pPr lvl="0"/>
            <a:r>
              <a:rPr lang="en-US" dirty="0"/>
              <a:t>Supporting text</a:t>
            </a:r>
          </a:p>
        </p:txBody>
      </p:sp>
    </p:spTree>
    <p:extLst>
      <p:ext uri="{BB962C8B-B14F-4D97-AF65-F5344CB8AC3E}">
        <p14:creationId xmlns:p14="http://schemas.microsoft.com/office/powerpoint/2010/main" val="36835360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 2">
    <p:bg>
      <p:bgPr>
        <a:solidFill>
          <a:srgbClr val="4D4D4D"/>
        </a:solidFill>
        <a:effectLst/>
      </p:bgPr>
    </p:bg>
    <p:spTree>
      <p:nvGrpSpPr>
        <p:cNvPr id="1" name=""/>
        <p:cNvGrpSpPr/>
        <p:nvPr/>
      </p:nvGrpSpPr>
      <p:grpSpPr>
        <a:xfrm>
          <a:off x="0" y="0"/>
          <a:ext cx="0" cy="0"/>
          <a:chOff x="0" y="0"/>
          <a:chExt cx="0" cy="0"/>
        </a:xfrm>
      </p:grpSpPr>
      <p:cxnSp>
        <p:nvCxnSpPr>
          <p:cNvPr id="15" name="Straight Connector 14"/>
          <p:cNvCxnSpPr/>
          <p:nvPr userDrawn="1"/>
        </p:nvCxnSpPr>
        <p:spPr>
          <a:xfrm>
            <a:off x="576000" y="4937254"/>
            <a:ext cx="480053" cy="0"/>
          </a:xfrm>
          <a:prstGeom prst="line">
            <a:avLst/>
          </a:prstGeom>
          <a:ln w="57150">
            <a:solidFill>
              <a:srgbClr val="FBB90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112D584E-B240-43B0-9364-859AFD7A6206}"/>
              </a:ext>
            </a:extLst>
          </p:cNvPr>
          <p:cNvPicPr>
            <a:picLocks noChangeAspect="1"/>
          </p:cNvPicPr>
          <p:nvPr userDrawn="1"/>
        </p:nvPicPr>
        <p:blipFill>
          <a:blip r:embed="rId2"/>
          <a:stretch>
            <a:fillRect/>
          </a:stretch>
        </p:blipFill>
        <p:spPr>
          <a:xfrm>
            <a:off x="2397761" y="669837"/>
            <a:ext cx="8313551" cy="5773653"/>
          </a:xfrm>
          <a:prstGeom prst="rect">
            <a:avLst/>
          </a:prstGeom>
          <a:ln>
            <a:solidFill>
              <a:srgbClr val="FFC000"/>
            </a:solidFill>
          </a:ln>
        </p:spPr>
      </p:pic>
      <p:sp>
        <p:nvSpPr>
          <p:cNvPr id="2" name="Title 1"/>
          <p:cNvSpPr>
            <a:spLocks noGrp="1"/>
          </p:cNvSpPr>
          <p:nvPr>
            <p:ph type="title" hasCustomPrompt="1"/>
          </p:nvPr>
        </p:nvSpPr>
        <p:spPr>
          <a:xfrm>
            <a:off x="576000" y="2984490"/>
            <a:ext cx="6316893" cy="1888110"/>
          </a:xfrm>
        </p:spPr>
        <p:txBody>
          <a:bodyPr>
            <a:noAutofit/>
          </a:bodyPr>
          <a:lstStyle>
            <a:lvl1pPr>
              <a:defRPr>
                <a:solidFill>
                  <a:schemeClr val="bg1"/>
                </a:solidFill>
              </a:defRPr>
            </a:lvl1pPr>
          </a:lstStyle>
          <a:p>
            <a:r>
              <a:rPr lang="en-GB" dirty="0"/>
              <a:t>Divider Slide Title</a:t>
            </a:r>
          </a:p>
        </p:txBody>
      </p:sp>
      <p:sp>
        <p:nvSpPr>
          <p:cNvPr id="10" name="Text Placeholder 9"/>
          <p:cNvSpPr>
            <a:spLocks noGrp="1"/>
          </p:cNvSpPr>
          <p:nvPr>
            <p:ph type="body" sz="quarter" idx="12" hasCustomPrompt="1"/>
          </p:nvPr>
        </p:nvSpPr>
        <p:spPr>
          <a:xfrm>
            <a:off x="576001" y="5108045"/>
            <a:ext cx="4838700" cy="531813"/>
          </a:xfrm>
        </p:spPr>
        <p:txBody>
          <a:bodyPr vert="horz" lIns="0" tIns="0" rIns="0" bIns="0" rtlCol="0">
            <a:noAutofit/>
          </a:bodyPr>
          <a:lstStyle>
            <a:lvl1pPr marL="0" indent="0">
              <a:buNone/>
              <a:defRPr lang="en-US" smtClean="0">
                <a:solidFill>
                  <a:schemeClr val="bg1"/>
                </a:solidFill>
              </a:defRPr>
            </a:lvl1pPr>
            <a:lvl2pPr>
              <a:defRPr lang="en-US" smtClean="0"/>
            </a:lvl2pPr>
            <a:lvl3pPr>
              <a:defRPr lang="en-US" smtClean="0"/>
            </a:lvl3pPr>
            <a:lvl4pPr>
              <a:defRPr lang="en-US" smtClean="0"/>
            </a:lvl4pPr>
            <a:lvl5pPr>
              <a:defRPr lang="en-GB"/>
            </a:lvl5pPr>
          </a:lstStyle>
          <a:p>
            <a:pPr lvl="0"/>
            <a:r>
              <a:rPr lang="en-US" dirty="0"/>
              <a:t>Supporting text</a:t>
            </a:r>
          </a:p>
        </p:txBody>
      </p:sp>
    </p:spTree>
    <p:extLst>
      <p:ext uri="{BB962C8B-B14F-4D97-AF65-F5344CB8AC3E}">
        <p14:creationId xmlns:p14="http://schemas.microsoft.com/office/powerpoint/2010/main" val="38372678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vider Slide 1">
    <p:bg>
      <p:bgPr>
        <a:solidFill>
          <a:schemeClr val="bg1"/>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1324287" y="4690"/>
            <a:ext cx="9439492" cy="6853310"/>
          </a:xfrm>
          <a:custGeom>
            <a:avLst/>
            <a:gdLst>
              <a:gd name="T0" fmla="*/ 0 w 4416"/>
              <a:gd name="T1" fmla="*/ 855 h 4320"/>
              <a:gd name="T2" fmla="*/ 883 w 4416"/>
              <a:gd name="T3" fmla="*/ 3465 h 4320"/>
              <a:gd name="T4" fmla="*/ 3091 w 4416"/>
              <a:gd name="T5" fmla="*/ 4320 h 4320"/>
              <a:gd name="T6" fmla="*/ 4416 w 4416"/>
              <a:gd name="T7" fmla="*/ 0 h 4320"/>
              <a:gd name="T8" fmla="*/ 0 w 4416"/>
              <a:gd name="T9" fmla="*/ 855 h 4320"/>
            </a:gdLst>
            <a:ahLst/>
            <a:cxnLst>
              <a:cxn ang="0">
                <a:pos x="T0" y="T1"/>
              </a:cxn>
              <a:cxn ang="0">
                <a:pos x="T2" y="T3"/>
              </a:cxn>
              <a:cxn ang="0">
                <a:pos x="T4" y="T5"/>
              </a:cxn>
              <a:cxn ang="0">
                <a:pos x="T6" y="T7"/>
              </a:cxn>
              <a:cxn ang="0">
                <a:pos x="T8" y="T9"/>
              </a:cxn>
            </a:cxnLst>
            <a:rect l="0" t="0" r="r" b="b"/>
            <a:pathLst>
              <a:path w="4416" h="4320">
                <a:moveTo>
                  <a:pt x="0" y="855"/>
                </a:moveTo>
                <a:lnTo>
                  <a:pt x="883" y="3465"/>
                </a:lnTo>
                <a:lnTo>
                  <a:pt x="3091" y="4320"/>
                </a:lnTo>
                <a:lnTo>
                  <a:pt x="4416" y="0"/>
                </a:lnTo>
                <a:lnTo>
                  <a:pt x="0" y="855"/>
                </a:lnTo>
                <a:close/>
              </a:path>
            </a:pathLst>
          </a:custGeom>
          <a:solidFill>
            <a:srgbClr val="FBB900"/>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2" name="Picture 11"/>
          <p:cNvPicPr>
            <a:picLocks noChangeAspect="1"/>
          </p:cNvPicPr>
          <p:nvPr userDrawn="1"/>
        </p:nvPicPr>
        <p:blipFill>
          <a:blip r:embed="rId2">
            <a:lum bright="-100000"/>
            <a:extLst>
              <a:ext uri="{28A0092B-C50C-407E-A947-70E740481C1C}">
                <a14:useLocalDpi xmlns:a14="http://schemas.microsoft.com/office/drawing/2010/main" val="0"/>
              </a:ext>
            </a:extLst>
          </a:blip>
          <a:stretch>
            <a:fillRect/>
          </a:stretch>
        </p:blipFill>
        <p:spPr>
          <a:xfrm>
            <a:off x="9011285" y="6215780"/>
            <a:ext cx="2618499" cy="252640"/>
          </a:xfrm>
          <a:prstGeom prst="rect">
            <a:avLst/>
          </a:prstGeom>
        </p:spPr>
      </p:pic>
      <p:pic>
        <p:nvPicPr>
          <p:cNvPr id="7" name="Picture 6"/>
          <p:cNvPicPr>
            <a:picLocks noChangeAspect="1"/>
          </p:cNvPicPr>
          <p:nvPr userDrawn="1"/>
        </p:nvPicPr>
        <p:blipFill>
          <a:blip r:embed="rId3"/>
          <a:stretch>
            <a:fillRect/>
          </a:stretch>
        </p:blipFill>
        <p:spPr>
          <a:xfrm>
            <a:off x="767407" y="2851123"/>
            <a:ext cx="4795245" cy="1084244"/>
          </a:xfrm>
          <a:prstGeom prst="rect">
            <a:avLst/>
          </a:prstGeom>
        </p:spPr>
      </p:pic>
    </p:spTree>
    <p:extLst>
      <p:ext uri="{BB962C8B-B14F-4D97-AF65-F5344CB8AC3E}">
        <p14:creationId xmlns:p14="http://schemas.microsoft.com/office/powerpoint/2010/main" val="1704859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Divider Slide 2">
    <p:bg>
      <p:bgPr>
        <a:solidFill>
          <a:srgbClr val="4D4D4D"/>
        </a:solidFill>
        <a:effectLst/>
      </p:bgPr>
    </p:bg>
    <p:spTree>
      <p:nvGrpSpPr>
        <p:cNvPr id="1" name=""/>
        <p:cNvGrpSpPr/>
        <p:nvPr/>
      </p:nvGrpSpPr>
      <p:grpSpPr>
        <a:xfrm>
          <a:off x="0" y="0"/>
          <a:ext cx="0" cy="0"/>
          <a:chOff x="0" y="0"/>
          <a:chExt cx="0" cy="0"/>
        </a:xfrm>
      </p:grpSpPr>
      <p:sp>
        <p:nvSpPr>
          <p:cNvPr id="11" name="Freeform 5"/>
          <p:cNvSpPr>
            <a:spLocks/>
          </p:cNvSpPr>
          <p:nvPr userDrawn="1"/>
        </p:nvSpPr>
        <p:spPr bwMode="auto">
          <a:xfrm>
            <a:off x="1376254" y="116632"/>
            <a:ext cx="9439492" cy="6853310"/>
          </a:xfrm>
          <a:custGeom>
            <a:avLst/>
            <a:gdLst>
              <a:gd name="T0" fmla="*/ 0 w 4416"/>
              <a:gd name="T1" fmla="*/ 855 h 4320"/>
              <a:gd name="T2" fmla="*/ 883 w 4416"/>
              <a:gd name="T3" fmla="*/ 3465 h 4320"/>
              <a:gd name="T4" fmla="*/ 3091 w 4416"/>
              <a:gd name="T5" fmla="*/ 4320 h 4320"/>
              <a:gd name="T6" fmla="*/ 4416 w 4416"/>
              <a:gd name="T7" fmla="*/ 0 h 4320"/>
              <a:gd name="T8" fmla="*/ 0 w 4416"/>
              <a:gd name="T9" fmla="*/ 855 h 4320"/>
            </a:gdLst>
            <a:ahLst/>
            <a:cxnLst>
              <a:cxn ang="0">
                <a:pos x="T0" y="T1"/>
              </a:cxn>
              <a:cxn ang="0">
                <a:pos x="T2" y="T3"/>
              </a:cxn>
              <a:cxn ang="0">
                <a:pos x="T4" y="T5"/>
              </a:cxn>
              <a:cxn ang="0">
                <a:pos x="T6" y="T7"/>
              </a:cxn>
              <a:cxn ang="0">
                <a:pos x="T8" y="T9"/>
              </a:cxn>
            </a:cxnLst>
            <a:rect l="0" t="0" r="r" b="b"/>
            <a:pathLst>
              <a:path w="4416" h="4320">
                <a:moveTo>
                  <a:pt x="0" y="855"/>
                </a:moveTo>
                <a:lnTo>
                  <a:pt x="883" y="3465"/>
                </a:lnTo>
                <a:lnTo>
                  <a:pt x="3091" y="4320"/>
                </a:lnTo>
                <a:lnTo>
                  <a:pt x="4416" y="0"/>
                </a:lnTo>
                <a:lnTo>
                  <a:pt x="0" y="855"/>
                </a:lnTo>
                <a:close/>
              </a:path>
            </a:pathLst>
          </a:custGeom>
          <a:solidFill>
            <a:srgbClr val="FBB900"/>
          </a:solidFill>
          <a:ln>
            <a:noFill/>
          </a:ln>
        </p:spPr>
        <p:txBody>
          <a:bodyPr vert="horz" wrap="square" lIns="91440" tIns="45720" rIns="91440" bIns="45720" numCol="1" anchor="t" anchorCtr="0" compatLnSpc="1">
            <a:prstTxWarp prst="textNoShape">
              <a:avLst/>
            </a:prstTxWarp>
          </a:bodyPr>
          <a:lstStyle/>
          <a:p>
            <a:endParaRPr lang="en-GB" sz="180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11285" y="6215780"/>
            <a:ext cx="2618499" cy="252640"/>
          </a:xfrm>
          <a:prstGeom prst="rect">
            <a:avLst/>
          </a:prstGeom>
        </p:spPr>
      </p:pic>
      <p:sp>
        <p:nvSpPr>
          <p:cNvPr id="2" name="TextBox 1">
            <a:extLst>
              <a:ext uri="{FF2B5EF4-FFF2-40B4-BE49-F238E27FC236}">
                <a16:creationId xmlns:a16="http://schemas.microsoft.com/office/drawing/2014/main" id="{A88F8FAF-99E3-4D08-BE42-F02868E761B6}"/>
              </a:ext>
            </a:extLst>
          </p:cNvPr>
          <p:cNvSpPr txBox="1"/>
          <p:nvPr userDrawn="1"/>
        </p:nvSpPr>
        <p:spPr>
          <a:xfrm>
            <a:off x="562215" y="2789305"/>
            <a:ext cx="8544949" cy="769441"/>
          </a:xfrm>
          <a:prstGeom prst="rect">
            <a:avLst/>
          </a:prstGeom>
          <a:noFill/>
        </p:spPr>
        <p:txBody>
          <a:bodyPr wrap="square" rtlCol="0">
            <a:spAutoFit/>
          </a:bodyPr>
          <a:lstStyle/>
          <a:p>
            <a:r>
              <a:rPr lang="en-GB" sz="4400" b="1" dirty="0">
                <a:solidFill>
                  <a:schemeClr val="bg1"/>
                </a:solidFill>
              </a:rPr>
              <a:t>Questions &amp; Ideas</a:t>
            </a:r>
            <a:endParaRPr lang="en-US" sz="4400" b="1" dirty="0">
              <a:solidFill>
                <a:schemeClr val="bg1"/>
              </a:solidFill>
            </a:endParaRPr>
          </a:p>
        </p:txBody>
      </p:sp>
    </p:spTree>
    <p:extLst>
      <p:ext uri="{BB962C8B-B14F-4D97-AF65-F5344CB8AC3E}">
        <p14:creationId xmlns:p14="http://schemas.microsoft.com/office/powerpoint/2010/main" val="39634399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36A65-F544-4358-B53E-14F3F9DA47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7291E0-E8D5-4067-89E9-F4FF43A85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B1C54F-AC56-4379-9406-0FC2067DBFA0}"/>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5" name="Footer Placeholder 4">
            <a:extLst>
              <a:ext uri="{FF2B5EF4-FFF2-40B4-BE49-F238E27FC236}">
                <a16:creationId xmlns:a16="http://schemas.microsoft.com/office/drawing/2014/main" id="{86E347D5-669A-4C41-89EE-FB0F9ABE21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884207-28C6-430B-A7CA-1172679AA33C}"/>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2807222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F39E11-0C51-42C9-BAC2-C610CEACB5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38102F-30E8-4760-93EB-01015FE832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5E101A-8430-4D32-9092-FBF3F50F5B26}"/>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5" name="Footer Placeholder 4">
            <a:extLst>
              <a:ext uri="{FF2B5EF4-FFF2-40B4-BE49-F238E27FC236}">
                <a16:creationId xmlns:a16="http://schemas.microsoft.com/office/drawing/2014/main" id="{0E56F8D8-9F50-4D55-8AE0-75A00320EE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DFD3AB-CDC8-4882-B95C-2314A2E8F482}"/>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206779467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C53D5-2BE4-4489-9E6E-2A7A8FC8C1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F59BB01-511A-4882-8FD4-4AB6DF46A2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5D9BFB-4EE2-4C1D-8DC3-DFE9E06DFB0B}"/>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5" name="Footer Placeholder 4">
            <a:extLst>
              <a:ext uri="{FF2B5EF4-FFF2-40B4-BE49-F238E27FC236}">
                <a16:creationId xmlns:a16="http://schemas.microsoft.com/office/drawing/2014/main" id="{66A1A501-359E-4F07-8CF7-6F2504A140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04880B-5232-465D-81E7-5DC18B82E65C}"/>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23520922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11040000" cy="43924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4"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de-DE" noProof="0"/>
              <a:t>Mastertitelformat bearbeiten</a:t>
            </a:r>
            <a:endParaRPr lang="en-GB" noProof="0" dirty="0"/>
          </a:p>
        </p:txBody>
      </p:sp>
      <p:sp>
        <p:nvSpPr>
          <p:cNvPr id="6" name="Freeform 6">
            <a:extLst>
              <a:ext uri="{FF2B5EF4-FFF2-40B4-BE49-F238E27FC236}">
                <a16:creationId xmlns:a16="http://schemas.microsoft.com/office/drawing/2014/main" id="{23C9CEA5-C001-4850-9622-978BDDFB51C0}"/>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22989888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AA5C7-2564-494E-B0A7-E9D7247CEF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8C184-262A-4CD2-A5BA-9DB36683CB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F84CB9-95E3-4E62-94F1-780F8AE548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12C018-658C-4DA6-992E-2B08E4984A83}"/>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6" name="Footer Placeholder 5">
            <a:extLst>
              <a:ext uri="{FF2B5EF4-FFF2-40B4-BE49-F238E27FC236}">
                <a16:creationId xmlns:a16="http://schemas.microsoft.com/office/drawing/2014/main" id="{F979DDF9-8F9A-4DB1-9D6F-C01DAFB665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7B870B-C2C5-4EED-8C0D-7015A33DE707}"/>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9841729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B4B1B-967A-444C-AB02-F3B0662152E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569CB3-577F-4325-AEEA-C7688861D3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5DE5A6-8DFC-4FC4-9F99-8124110266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D40F35-534D-4B8B-AC16-BF3BCE5747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CC5EDB3-2B0E-464E-B0B7-358AF7D5B8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09D76F8-759C-436A-8CBB-FC495D25E4DE}"/>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8" name="Footer Placeholder 7">
            <a:extLst>
              <a:ext uri="{FF2B5EF4-FFF2-40B4-BE49-F238E27FC236}">
                <a16:creationId xmlns:a16="http://schemas.microsoft.com/office/drawing/2014/main" id="{9057AD9B-641E-4BCE-A538-33FC6F1F6C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4F12C7D-CC68-4CED-B465-F6446295C108}"/>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39878088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38E22-C8F0-4B9E-A7C6-23F4FDBA7BE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01C0310-8564-4454-87AA-A80DF96F53BB}"/>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4" name="Footer Placeholder 3">
            <a:extLst>
              <a:ext uri="{FF2B5EF4-FFF2-40B4-BE49-F238E27FC236}">
                <a16:creationId xmlns:a16="http://schemas.microsoft.com/office/drawing/2014/main" id="{30008528-B779-4EBD-BDEE-9FE0749EC5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F104151-F779-4C76-82B0-322779DF9CF4}"/>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900479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24246F-4387-40A7-906B-7023AB15EB0A}"/>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3" name="Footer Placeholder 2">
            <a:extLst>
              <a:ext uri="{FF2B5EF4-FFF2-40B4-BE49-F238E27FC236}">
                <a16:creationId xmlns:a16="http://schemas.microsoft.com/office/drawing/2014/main" id="{A531A902-E68E-4F28-8B9D-7304EAC9CA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54FBC7-CEC6-45C9-A366-95B73E5CE1BB}"/>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128355376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90443-9FC0-4B93-B7E8-C92D1C995B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FEDCB2F-070F-411C-A441-FCE3714A95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77E2D6-9303-40EA-9558-E1955BB26F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ABC952-4F55-4333-ABB3-E57F0252E3F7}"/>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6" name="Footer Placeholder 5">
            <a:extLst>
              <a:ext uri="{FF2B5EF4-FFF2-40B4-BE49-F238E27FC236}">
                <a16:creationId xmlns:a16="http://schemas.microsoft.com/office/drawing/2014/main" id="{7181D6EA-A69D-4AB9-8C85-A1BF12DF6D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0F746B-5C83-43A2-A496-A8CCCD2E8329}"/>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8501513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E0A4A-759D-4844-8186-7764F08BB9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2F178D-6461-40FD-B15C-5C4ED61FB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0E1649F-9042-4A5E-8CFC-26920C3F5D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3EBC90-CF91-4B85-9F4A-2A1721802832}"/>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6" name="Footer Placeholder 5">
            <a:extLst>
              <a:ext uri="{FF2B5EF4-FFF2-40B4-BE49-F238E27FC236}">
                <a16:creationId xmlns:a16="http://schemas.microsoft.com/office/drawing/2014/main" id="{A2AFD0F3-86DB-4A13-978B-879CD5447E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1A15D4-0B50-4162-AC9E-571066B4387D}"/>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41478190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D121B-DE73-4FFE-AF17-FA8628FCD9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254117-4351-4B87-A6FC-9EC4FB09BE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BF47E-84C4-4B3D-9B1C-87011ADED8F6}"/>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5" name="Footer Placeholder 4">
            <a:extLst>
              <a:ext uri="{FF2B5EF4-FFF2-40B4-BE49-F238E27FC236}">
                <a16:creationId xmlns:a16="http://schemas.microsoft.com/office/drawing/2014/main" id="{AD066F5A-900E-4EDD-9122-81B46BA75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0946D1-FD75-4FEA-9322-FC37950BDBE2}"/>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184439690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A63F19-DE6F-41DD-A531-9726F61F0D1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E43AA1-7874-4D6F-8CC8-BAEC58B1D46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C7857-76B8-4861-BF84-4DA9D186E8E4}"/>
              </a:ext>
            </a:extLst>
          </p:cNvPr>
          <p:cNvSpPr>
            <a:spLocks noGrp="1"/>
          </p:cNvSpPr>
          <p:nvPr>
            <p:ph type="dt" sz="half" idx="10"/>
          </p:nvPr>
        </p:nvSpPr>
        <p:spPr/>
        <p:txBody>
          <a:bodyPr/>
          <a:lstStyle/>
          <a:p>
            <a:fld id="{68F163AA-23E0-43C7-B76A-FD94B64E8FFF}" type="datetimeFigureOut">
              <a:rPr lang="en-US" smtClean="0"/>
              <a:t>3/23/2021</a:t>
            </a:fld>
            <a:endParaRPr lang="en-US"/>
          </a:p>
        </p:txBody>
      </p:sp>
      <p:sp>
        <p:nvSpPr>
          <p:cNvPr id="5" name="Footer Placeholder 4">
            <a:extLst>
              <a:ext uri="{FF2B5EF4-FFF2-40B4-BE49-F238E27FC236}">
                <a16:creationId xmlns:a16="http://schemas.microsoft.com/office/drawing/2014/main" id="{77329362-88FF-4647-B9AC-D2F3732CE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3DBE9E-ECBD-4149-BEC4-D8AFEA35AABF}"/>
              </a:ext>
            </a:extLst>
          </p:cNvPr>
          <p:cNvSpPr>
            <a:spLocks noGrp="1"/>
          </p:cNvSpPr>
          <p:nvPr>
            <p:ph type="sldNum" sz="quarter" idx="12"/>
          </p:nvPr>
        </p:nvSpPr>
        <p:spPr/>
        <p:txBody>
          <a:bodyPr/>
          <a:lstStyle/>
          <a:p>
            <a:fld id="{41471F75-6463-4618-A280-83D7403CF6D0}" type="slidenum">
              <a:rPr lang="en-US" smtClean="0"/>
              <a:t>‹#›</a:t>
            </a:fld>
            <a:endParaRPr lang="en-US"/>
          </a:p>
        </p:txBody>
      </p:sp>
    </p:spTree>
    <p:extLst>
      <p:ext uri="{BB962C8B-B14F-4D97-AF65-F5344CB8AC3E}">
        <p14:creationId xmlns:p14="http://schemas.microsoft.com/office/powerpoint/2010/main" val="24793445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Picture Black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576000" y="360001"/>
            <a:ext cx="11040000" cy="984351"/>
          </a:xfrm>
          <a:prstGeom prst="rect">
            <a:avLst/>
          </a:prstGeom>
        </p:spPr>
        <p:txBody>
          <a:bodyPr vert="horz" lIns="0" tIns="0" rIns="0" bIns="36000" rtlCol="0" anchor="b" anchorCtr="0">
            <a:noAutofit/>
          </a:bodyPr>
          <a:lstStyle>
            <a:lvl1pPr>
              <a:defRPr/>
            </a:lvl1pPr>
          </a:lstStyle>
          <a:p>
            <a:r>
              <a:rPr lang="en-GB" noProof="0" dirty="0"/>
              <a:t>Title Only/Picture Title</a:t>
            </a:r>
          </a:p>
        </p:txBody>
      </p:sp>
      <p:sp>
        <p:nvSpPr>
          <p:cNvPr id="3" name="Freeform 6">
            <a:extLst>
              <a:ext uri="{FF2B5EF4-FFF2-40B4-BE49-F238E27FC236}">
                <a16:creationId xmlns:a16="http://schemas.microsoft.com/office/drawing/2014/main" id="{ABF0401F-72B9-4002-A421-06C88EE88306}"/>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11236214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11040000" cy="43924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6" name="Freeform 6">
            <a:extLst>
              <a:ext uri="{FF2B5EF4-FFF2-40B4-BE49-F238E27FC236}">
                <a16:creationId xmlns:a16="http://schemas.microsoft.com/office/drawing/2014/main" id="{23C9CEA5-C001-4850-9622-978BDDFB51C0}"/>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378095844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5280000" cy="43924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2"/>
          <p:cNvSpPr>
            <a:spLocks noGrp="1"/>
          </p:cNvSpPr>
          <p:nvPr>
            <p:ph idx="10"/>
          </p:nvPr>
        </p:nvSpPr>
        <p:spPr>
          <a:xfrm>
            <a:off x="6323500" y="1692001"/>
            <a:ext cx="5280000" cy="439248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de-DE" noProof="0"/>
              <a:t>Mastertitelformat bearbeiten</a:t>
            </a:r>
            <a:endParaRPr lang="en-GB" noProof="0" dirty="0"/>
          </a:p>
        </p:txBody>
      </p:sp>
      <p:sp>
        <p:nvSpPr>
          <p:cNvPr id="7" name="Freeform 6">
            <a:extLst>
              <a:ext uri="{FF2B5EF4-FFF2-40B4-BE49-F238E27FC236}">
                <a16:creationId xmlns:a16="http://schemas.microsoft.com/office/drawing/2014/main" id="{071DE333-8B6A-4154-A392-AAFB3F3F0371}"/>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19269808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5280000" cy="43924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323500" y="1692001"/>
            <a:ext cx="5280000" cy="439248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7" name="Freeform 6">
            <a:extLst>
              <a:ext uri="{FF2B5EF4-FFF2-40B4-BE49-F238E27FC236}">
                <a16:creationId xmlns:a16="http://schemas.microsoft.com/office/drawing/2014/main" id="{071DE333-8B6A-4154-A392-AAFB3F3F0371}"/>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8039814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itle and 2/1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7056000" cy="468928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8400629" y="1692000"/>
            <a:ext cx="3216000" cy="468928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7" name="Freeform 6">
            <a:extLst>
              <a:ext uri="{FF2B5EF4-FFF2-40B4-BE49-F238E27FC236}">
                <a16:creationId xmlns:a16="http://schemas.microsoft.com/office/drawing/2014/main" id="{FF4620BE-79A6-45B2-8169-AAF5AEABB468}"/>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1629309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1/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3216000" cy="476128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4560000" y="1692000"/>
            <a:ext cx="7056000" cy="476128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7" name="Freeform 6">
            <a:extLst>
              <a:ext uri="{FF2B5EF4-FFF2-40B4-BE49-F238E27FC236}">
                <a16:creationId xmlns:a16="http://schemas.microsoft.com/office/drawing/2014/main" id="{6D9E93C1-A5EF-4691-8028-5F549FDD93F4}"/>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26124230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336629" y="1692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5" name="Content Placeholder 2"/>
          <p:cNvSpPr>
            <a:spLocks noGrp="1"/>
          </p:cNvSpPr>
          <p:nvPr>
            <p:ph idx="11"/>
          </p:nvPr>
        </p:nvSpPr>
        <p:spPr>
          <a:xfrm>
            <a:off x="576000" y="4104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36629" y="4104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6">
            <a:extLst>
              <a:ext uri="{FF2B5EF4-FFF2-40B4-BE49-F238E27FC236}">
                <a16:creationId xmlns:a16="http://schemas.microsoft.com/office/drawing/2014/main" id="{7E6DA39D-095B-4213-B887-681CE1FC0DD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12253295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73931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ase Study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6000" y="2060848"/>
            <a:ext cx="3900205" cy="457546"/>
          </a:xfrm>
        </p:spPr>
        <p:txBody>
          <a:bodyPr vert="horz" lIns="0" tIns="0" rIns="0" bIns="0" rtlCol="0" anchor="b" anchorCtr="0">
            <a:normAutofit/>
          </a:bodyPr>
          <a:lstStyle>
            <a:lvl1pPr marL="0" indent="0">
              <a:spcAft>
                <a:spcPts val="300"/>
              </a:spcAft>
              <a:buNone/>
              <a:defRPr lang="en-US" sz="2400" baseline="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endParaRPr lang="en-US" dirty="0"/>
          </a:p>
        </p:txBody>
      </p:sp>
      <p:sp>
        <p:nvSpPr>
          <p:cNvPr id="7" name="Content Placeholder 2"/>
          <p:cNvSpPr>
            <a:spLocks noGrp="1"/>
          </p:cNvSpPr>
          <p:nvPr>
            <p:ph idx="11" hasCustomPrompt="1"/>
          </p:nvPr>
        </p:nvSpPr>
        <p:spPr>
          <a:xfrm>
            <a:off x="575371" y="3731210"/>
            <a:ext cx="5328608" cy="2866142"/>
          </a:xfrm>
        </p:spPr>
        <p:txBody>
          <a:bodyPr vert="horz" lIns="0" tIns="0" rIns="0" bIns="0" rtlCol="0">
            <a:normAutofit/>
          </a:bodyPr>
          <a:lstStyle>
            <a:lvl1pPr marL="342900" indent="-342900">
              <a:buFont typeface="Arial" panose="020B0604020202020204" pitchFamily="34" charset="0"/>
              <a:buChar char="•"/>
              <a:defRPr lang="en-US" sz="2400" dirty="0" smtClean="0"/>
            </a:lvl1pPr>
            <a:lvl2pPr>
              <a:defRPr lang="en-US" sz="1800" dirty="0" smtClean="0"/>
            </a:lvl2pPr>
            <a:lvl3pPr>
              <a:defRPr lang="en-US" sz="1800" dirty="0" smtClean="0"/>
            </a:lvl3pPr>
            <a:lvl4pPr>
              <a:defRPr lang="en-US" sz="1800" dirty="0" smtClean="0"/>
            </a:lvl4pPr>
            <a:lvl5pPr>
              <a:defRPr lang="en-US" sz="1800" dirty="0"/>
            </a:lvl5pPr>
          </a:lstStyle>
          <a:p>
            <a:pPr lvl="0">
              <a:spcAft>
                <a:spcPts val="300"/>
              </a:spcAft>
            </a:pPr>
            <a:r>
              <a:rPr lang="en-GB" dirty="0"/>
              <a:t>Click to add project details</a:t>
            </a:r>
          </a:p>
          <a:p>
            <a:pPr lvl="1">
              <a:spcAft>
                <a:spcPts val="300"/>
              </a:spcAft>
            </a:pPr>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9" name="Picture Placeholder 8">
            <a:extLst>
              <a:ext uri="{FF2B5EF4-FFF2-40B4-BE49-F238E27FC236}">
                <a16:creationId xmlns:a16="http://schemas.microsoft.com/office/drawing/2014/main" id="{E91BE51D-CF44-4E8E-B8BF-B651E929E131}"/>
              </a:ext>
            </a:extLst>
          </p:cNvPr>
          <p:cNvSpPr>
            <a:spLocks noGrp="1"/>
          </p:cNvSpPr>
          <p:nvPr>
            <p:ph type="pic" sz="quarter" idx="12"/>
          </p:nvPr>
        </p:nvSpPr>
        <p:spPr>
          <a:xfrm>
            <a:off x="6240000" y="1800000"/>
            <a:ext cx="5376000" cy="4032250"/>
          </a:xfrm>
        </p:spPr>
        <p:txBody>
          <a:bodyPr/>
          <a:lstStyle>
            <a:lvl1pPr marL="0" indent="0">
              <a:buNone/>
              <a:defRPr/>
            </a:lvl1pPr>
          </a:lstStyle>
          <a:p>
            <a:r>
              <a:rPr lang="en-US"/>
              <a:t>Click icon to add picture</a:t>
            </a:r>
            <a:endParaRPr lang="en-GB" dirty="0"/>
          </a:p>
        </p:txBody>
      </p:sp>
      <p:cxnSp>
        <p:nvCxnSpPr>
          <p:cNvPr id="12" name="Straight Connector 11">
            <a:extLst>
              <a:ext uri="{FF2B5EF4-FFF2-40B4-BE49-F238E27FC236}">
                <a16:creationId xmlns:a16="http://schemas.microsoft.com/office/drawing/2014/main" id="{863315C6-78FC-465B-B157-930C9853A3B2}"/>
              </a:ext>
            </a:extLst>
          </p:cNvPr>
          <p:cNvCxnSpPr/>
          <p:nvPr/>
        </p:nvCxnSpPr>
        <p:spPr>
          <a:xfrm>
            <a:off x="575371" y="2564904"/>
            <a:ext cx="3900204"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16ED39-475B-4718-A11D-49A0558A857B}"/>
              </a:ext>
            </a:extLst>
          </p:cNvPr>
          <p:cNvCxnSpPr/>
          <p:nvPr/>
        </p:nvCxnSpPr>
        <p:spPr>
          <a:xfrm>
            <a:off x="575371" y="3491257"/>
            <a:ext cx="3900204"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F2F5AB8C-0B18-47D9-A7B9-F74E476673F1}"/>
              </a:ext>
            </a:extLst>
          </p:cNvPr>
          <p:cNvSpPr>
            <a:spLocks noGrp="1"/>
          </p:cNvSpPr>
          <p:nvPr>
            <p:ph idx="13" hasCustomPrompt="1"/>
          </p:nvPr>
        </p:nvSpPr>
        <p:spPr>
          <a:xfrm>
            <a:off x="576000" y="2979562"/>
            <a:ext cx="3900205" cy="458199"/>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endParaRPr lang="en-US" dirty="0"/>
          </a:p>
        </p:txBody>
      </p:sp>
      <p:sp>
        <p:nvSpPr>
          <p:cNvPr id="10" name="Freeform 6">
            <a:extLst>
              <a:ext uri="{FF2B5EF4-FFF2-40B4-BE49-F238E27FC236}">
                <a16:creationId xmlns:a16="http://schemas.microsoft.com/office/drawing/2014/main" id="{74874E50-9B1E-4906-9321-E8D34CD6A14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15" name="TextBox 14"/>
          <p:cNvSpPr txBox="1"/>
          <p:nvPr userDrawn="1"/>
        </p:nvSpPr>
        <p:spPr>
          <a:xfrm>
            <a:off x="567632" y="1873250"/>
            <a:ext cx="1449115" cy="276999"/>
          </a:xfrm>
          <a:prstGeom prst="rect">
            <a:avLst/>
          </a:prstGeom>
          <a:noFill/>
        </p:spPr>
        <p:txBody>
          <a:bodyPr wrap="none" lIns="0" tIns="0" rIns="0" bIns="0" rtlCol="0">
            <a:spAutoFit/>
          </a:bodyPr>
          <a:lstStyle/>
          <a:p>
            <a:r>
              <a:rPr lang="en-GB" sz="1800" b="1" dirty="0"/>
              <a:t>Project name</a:t>
            </a:r>
          </a:p>
        </p:txBody>
      </p:sp>
      <p:sp>
        <p:nvSpPr>
          <p:cNvPr id="16" name="TextBox 15"/>
          <p:cNvSpPr txBox="1"/>
          <p:nvPr userDrawn="1"/>
        </p:nvSpPr>
        <p:spPr>
          <a:xfrm>
            <a:off x="567631" y="2791962"/>
            <a:ext cx="961802" cy="276999"/>
          </a:xfrm>
          <a:prstGeom prst="rect">
            <a:avLst/>
          </a:prstGeom>
          <a:noFill/>
        </p:spPr>
        <p:txBody>
          <a:bodyPr wrap="none" lIns="0" tIns="0" rIns="0" bIns="0" rtlCol="0">
            <a:spAutoFit/>
          </a:bodyPr>
          <a:lstStyle/>
          <a:p>
            <a:r>
              <a:rPr lang="en-GB" sz="1800" b="1" dirty="0"/>
              <a:t>Location</a:t>
            </a:r>
          </a:p>
        </p:txBody>
      </p:sp>
    </p:spTree>
    <p:extLst>
      <p:ext uri="{BB962C8B-B14F-4D97-AF65-F5344CB8AC3E}">
        <p14:creationId xmlns:p14="http://schemas.microsoft.com/office/powerpoint/2010/main" val="28073688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ase Study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6000" y="4305392"/>
            <a:ext cx="3900205" cy="491760"/>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US" dirty="0"/>
              <a:t>Click to add</a:t>
            </a:r>
          </a:p>
        </p:txBody>
      </p:sp>
      <p:sp>
        <p:nvSpPr>
          <p:cNvPr id="11"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9" name="Picture Placeholder 8">
            <a:extLst>
              <a:ext uri="{FF2B5EF4-FFF2-40B4-BE49-F238E27FC236}">
                <a16:creationId xmlns:a16="http://schemas.microsoft.com/office/drawing/2014/main" id="{E91BE51D-CF44-4E8E-B8BF-B651E929E131}"/>
              </a:ext>
            </a:extLst>
          </p:cNvPr>
          <p:cNvSpPr>
            <a:spLocks noGrp="1"/>
          </p:cNvSpPr>
          <p:nvPr>
            <p:ph type="pic" sz="quarter" idx="12"/>
          </p:nvPr>
        </p:nvSpPr>
        <p:spPr>
          <a:xfrm>
            <a:off x="6240000" y="1800000"/>
            <a:ext cx="5376000" cy="2060800"/>
          </a:xfrm>
        </p:spPr>
        <p:txBody>
          <a:bodyPr/>
          <a:lstStyle>
            <a:lvl1pPr marL="0" indent="0">
              <a:buNone/>
              <a:defRPr/>
            </a:lvl1pPr>
          </a:lstStyle>
          <a:p>
            <a:r>
              <a:rPr lang="en-US"/>
              <a:t>Click icon to add picture</a:t>
            </a:r>
            <a:endParaRPr lang="en-GB" dirty="0"/>
          </a:p>
        </p:txBody>
      </p:sp>
      <p:cxnSp>
        <p:nvCxnSpPr>
          <p:cNvPr id="12" name="Straight Connector 11">
            <a:extLst>
              <a:ext uri="{FF2B5EF4-FFF2-40B4-BE49-F238E27FC236}">
                <a16:creationId xmlns:a16="http://schemas.microsoft.com/office/drawing/2014/main" id="{863315C6-78FC-465B-B157-930C9853A3B2}"/>
              </a:ext>
            </a:extLst>
          </p:cNvPr>
          <p:cNvCxnSpPr/>
          <p:nvPr/>
        </p:nvCxnSpPr>
        <p:spPr>
          <a:xfrm>
            <a:off x="575371" y="4835963"/>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16ED39-475B-4718-A11D-49A0558A857B}"/>
              </a:ext>
            </a:extLst>
          </p:cNvPr>
          <p:cNvCxnSpPr/>
          <p:nvPr/>
        </p:nvCxnSpPr>
        <p:spPr>
          <a:xfrm>
            <a:off x="575371" y="5762316"/>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F2F5AB8C-0B18-47D9-A7B9-F74E476673F1}"/>
              </a:ext>
            </a:extLst>
          </p:cNvPr>
          <p:cNvSpPr>
            <a:spLocks noGrp="1"/>
          </p:cNvSpPr>
          <p:nvPr>
            <p:ph idx="13" hasCustomPrompt="1"/>
          </p:nvPr>
        </p:nvSpPr>
        <p:spPr>
          <a:xfrm>
            <a:off x="576000" y="5201504"/>
            <a:ext cx="3900205" cy="531752"/>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p>
        </p:txBody>
      </p:sp>
      <p:sp>
        <p:nvSpPr>
          <p:cNvPr id="15" name="Content Placeholder 2">
            <a:extLst>
              <a:ext uri="{FF2B5EF4-FFF2-40B4-BE49-F238E27FC236}">
                <a16:creationId xmlns:a16="http://schemas.microsoft.com/office/drawing/2014/main" id="{DADC8C8F-4956-4C61-A6E2-F1A121131813}"/>
              </a:ext>
            </a:extLst>
          </p:cNvPr>
          <p:cNvSpPr>
            <a:spLocks noGrp="1"/>
          </p:cNvSpPr>
          <p:nvPr>
            <p:ph idx="14" hasCustomPrompt="1"/>
          </p:nvPr>
        </p:nvSpPr>
        <p:spPr>
          <a:xfrm>
            <a:off x="6240000" y="4291878"/>
            <a:ext cx="3900205" cy="505274"/>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p>
        </p:txBody>
      </p:sp>
      <p:cxnSp>
        <p:nvCxnSpPr>
          <p:cNvPr id="16" name="Straight Connector 15">
            <a:extLst>
              <a:ext uri="{FF2B5EF4-FFF2-40B4-BE49-F238E27FC236}">
                <a16:creationId xmlns:a16="http://schemas.microsoft.com/office/drawing/2014/main" id="{76137D55-A31F-4911-A0C5-4B1A4170B6C3}"/>
              </a:ext>
            </a:extLst>
          </p:cNvPr>
          <p:cNvCxnSpPr/>
          <p:nvPr/>
        </p:nvCxnSpPr>
        <p:spPr>
          <a:xfrm>
            <a:off x="6240000" y="4835963"/>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CE3A28-12EA-4E92-9428-490B13675B4B}"/>
              </a:ext>
            </a:extLst>
          </p:cNvPr>
          <p:cNvCxnSpPr/>
          <p:nvPr/>
        </p:nvCxnSpPr>
        <p:spPr>
          <a:xfrm>
            <a:off x="6240000" y="5762316"/>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95EC3632-7326-41D2-B523-4A8939DA7249}"/>
              </a:ext>
            </a:extLst>
          </p:cNvPr>
          <p:cNvSpPr>
            <a:spLocks noGrp="1"/>
          </p:cNvSpPr>
          <p:nvPr>
            <p:ph idx="15" hasCustomPrompt="1"/>
          </p:nvPr>
        </p:nvSpPr>
        <p:spPr>
          <a:xfrm>
            <a:off x="6240000" y="5186892"/>
            <a:ext cx="3900205" cy="546365"/>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p>
        </p:txBody>
      </p:sp>
      <p:sp>
        <p:nvSpPr>
          <p:cNvPr id="19" name="Picture Placeholder 8">
            <a:extLst>
              <a:ext uri="{FF2B5EF4-FFF2-40B4-BE49-F238E27FC236}">
                <a16:creationId xmlns:a16="http://schemas.microsoft.com/office/drawing/2014/main" id="{0ED2C7CC-399B-431A-B864-5A13324254BD}"/>
              </a:ext>
            </a:extLst>
          </p:cNvPr>
          <p:cNvSpPr>
            <a:spLocks noGrp="1"/>
          </p:cNvSpPr>
          <p:nvPr>
            <p:ph type="pic" sz="quarter" idx="16"/>
          </p:nvPr>
        </p:nvSpPr>
        <p:spPr>
          <a:xfrm>
            <a:off x="576000" y="1800000"/>
            <a:ext cx="5376000" cy="2060800"/>
          </a:xfrm>
        </p:spPr>
        <p:txBody>
          <a:bodyPr/>
          <a:lstStyle>
            <a:lvl1pPr marL="0" indent="0">
              <a:buNone/>
              <a:defRPr/>
            </a:lvl1pPr>
          </a:lstStyle>
          <a:p>
            <a:r>
              <a:rPr lang="en-US"/>
              <a:t>Click icon to add picture</a:t>
            </a:r>
            <a:endParaRPr lang="en-GB" dirty="0"/>
          </a:p>
        </p:txBody>
      </p:sp>
      <p:sp>
        <p:nvSpPr>
          <p:cNvPr id="20" name="Freeform 6">
            <a:extLst>
              <a:ext uri="{FF2B5EF4-FFF2-40B4-BE49-F238E27FC236}">
                <a16:creationId xmlns:a16="http://schemas.microsoft.com/office/drawing/2014/main" id="{3CDCFB81-4012-487F-94EF-D8B189D754A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1" name="TextBox 20"/>
          <p:cNvSpPr txBox="1"/>
          <p:nvPr userDrawn="1"/>
        </p:nvSpPr>
        <p:spPr>
          <a:xfrm>
            <a:off x="567632" y="4020027"/>
            <a:ext cx="1449115" cy="276999"/>
          </a:xfrm>
          <a:prstGeom prst="rect">
            <a:avLst/>
          </a:prstGeom>
          <a:noFill/>
        </p:spPr>
        <p:txBody>
          <a:bodyPr wrap="none" lIns="0" tIns="0" rIns="0" bIns="0" rtlCol="0">
            <a:spAutoFit/>
          </a:bodyPr>
          <a:lstStyle/>
          <a:p>
            <a:r>
              <a:rPr lang="en-GB" sz="1800" b="1" dirty="0"/>
              <a:t>Project name</a:t>
            </a:r>
          </a:p>
        </p:txBody>
      </p:sp>
      <p:sp>
        <p:nvSpPr>
          <p:cNvPr id="22" name="TextBox 21"/>
          <p:cNvSpPr txBox="1"/>
          <p:nvPr userDrawn="1"/>
        </p:nvSpPr>
        <p:spPr>
          <a:xfrm>
            <a:off x="567631" y="4954747"/>
            <a:ext cx="961802" cy="276999"/>
          </a:xfrm>
          <a:prstGeom prst="rect">
            <a:avLst/>
          </a:prstGeom>
          <a:noFill/>
        </p:spPr>
        <p:txBody>
          <a:bodyPr wrap="none" lIns="0" tIns="0" rIns="0" bIns="0" rtlCol="0">
            <a:spAutoFit/>
          </a:bodyPr>
          <a:lstStyle/>
          <a:p>
            <a:r>
              <a:rPr lang="en-GB" sz="1800" b="1" dirty="0"/>
              <a:t>Location</a:t>
            </a:r>
          </a:p>
        </p:txBody>
      </p:sp>
      <p:sp>
        <p:nvSpPr>
          <p:cNvPr id="23" name="TextBox 22"/>
          <p:cNvSpPr txBox="1"/>
          <p:nvPr userDrawn="1"/>
        </p:nvSpPr>
        <p:spPr>
          <a:xfrm>
            <a:off x="6233325" y="4020027"/>
            <a:ext cx="1449115" cy="276999"/>
          </a:xfrm>
          <a:prstGeom prst="rect">
            <a:avLst/>
          </a:prstGeom>
          <a:noFill/>
        </p:spPr>
        <p:txBody>
          <a:bodyPr wrap="none" lIns="0" tIns="0" rIns="0" bIns="0" rtlCol="0">
            <a:spAutoFit/>
          </a:bodyPr>
          <a:lstStyle/>
          <a:p>
            <a:r>
              <a:rPr lang="en-GB" sz="1800" b="1" dirty="0"/>
              <a:t>Project name</a:t>
            </a:r>
          </a:p>
        </p:txBody>
      </p:sp>
      <p:sp>
        <p:nvSpPr>
          <p:cNvPr id="24" name="TextBox 23"/>
          <p:cNvSpPr txBox="1"/>
          <p:nvPr userDrawn="1"/>
        </p:nvSpPr>
        <p:spPr>
          <a:xfrm>
            <a:off x="6233324" y="4954747"/>
            <a:ext cx="961802" cy="276999"/>
          </a:xfrm>
          <a:prstGeom prst="rect">
            <a:avLst/>
          </a:prstGeom>
          <a:noFill/>
        </p:spPr>
        <p:txBody>
          <a:bodyPr wrap="none" lIns="0" tIns="0" rIns="0" bIns="0" rtlCol="0">
            <a:spAutoFit/>
          </a:bodyPr>
          <a:lstStyle/>
          <a:p>
            <a:r>
              <a:rPr lang="en-GB" sz="1800" b="1" dirty="0"/>
              <a:t>Location</a:t>
            </a:r>
          </a:p>
        </p:txBody>
      </p:sp>
    </p:spTree>
    <p:extLst>
      <p:ext uri="{BB962C8B-B14F-4D97-AF65-F5344CB8AC3E}">
        <p14:creationId xmlns:p14="http://schemas.microsoft.com/office/powerpoint/2010/main" val="351140249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630CD964-1F63-4611-82B4-BFE73A320D93}"/>
              </a:ext>
            </a:extLst>
          </p:cNvPr>
          <p:cNvSpPr>
            <a:spLocks noGrp="1"/>
          </p:cNvSpPr>
          <p:nvPr>
            <p:ph type="pic" sz="quarter" idx="10"/>
          </p:nvPr>
        </p:nvSpPr>
        <p:spPr>
          <a:xfrm>
            <a:off x="575734" y="2205039"/>
            <a:ext cx="2544233" cy="1908175"/>
          </a:xfrm>
        </p:spPr>
        <p:txBody>
          <a:bodyPr/>
          <a:lstStyle/>
          <a:p>
            <a:endParaRPr lang="en-GB" dirty="0"/>
          </a:p>
        </p:txBody>
      </p:sp>
      <p:sp>
        <p:nvSpPr>
          <p:cNvPr id="11" name="Picture Placeholder 7">
            <a:extLst>
              <a:ext uri="{FF2B5EF4-FFF2-40B4-BE49-F238E27FC236}">
                <a16:creationId xmlns:a16="http://schemas.microsoft.com/office/drawing/2014/main" id="{B9E63A14-C167-415E-BEF2-A302167E1A93}"/>
              </a:ext>
            </a:extLst>
          </p:cNvPr>
          <p:cNvSpPr>
            <a:spLocks noGrp="1"/>
          </p:cNvSpPr>
          <p:nvPr>
            <p:ph type="pic" sz="quarter" idx="11"/>
          </p:nvPr>
        </p:nvSpPr>
        <p:spPr>
          <a:xfrm>
            <a:off x="3407745" y="2205039"/>
            <a:ext cx="2544233" cy="1908175"/>
          </a:xfrm>
        </p:spPr>
        <p:txBody>
          <a:bodyPr/>
          <a:lstStyle/>
          <a:p>
            <a:endParaRPr lang="en-GB"/>
          </a:p>
        </p:txBody>
      </p:sp>
      <p:sp>
        <p:nvSpPr>
          <p:cNvPr id="12" name="Picture Placeholder 7">
            <a:extLst>
              <a:ext uri="{FF2B5EF4-FFF2-40B4-BE49-F238E27FC236}">
                <a16:creationId xmlns:a16="http://schemas.microsoft.com/office/drawing/2014/main" id="{9F5ECD06-6ECB-4F68-9DB9-A36A9848032D}"/>
              </a:ext>
            </a:extLst>
          </p:cNvPr>
          <p:cNvSpPr>
            <a:spLocks noGrp="1"/>
          </p:cNvSpPr>
          <p:nvPr>
            <p:ph type="pic" sz="quarter" idx="12"/>
          </p:nvPr>
        </p:nvSpPr>
        <p:spPr>
          <a:xfrm>
            <a:off x="6239756" y="2205039"/>
            <a:ext cx="2544233" cy="1908175"/>
          </a:xfrm>
        </p:spPr>
        <p:txBody>
          <a:bodyPr/>
          <a:lstStyle/>
          <a:p>
            <a:endParaRPr lang="en-GB"/>
          </a:p>
        </p:txBody>
      </p:sp>
      <p:sp>
        <p:nvSpPr>
          <p:cNvPr id="13" name="Picture Placeholder 7">
            <a:extLst>
              <a:ext uri="{FF2B5EF4-FFF2-40B4-BE49-F238E27FC236}">
                <a16:creationId xmlns:a16="http://schemas.microsoft.com/office/drawing/2014/main" id="{7CF6C9F1-46DC-47BC-830A-DECED5AAC780}"/>
              </a:ext>
            </a:extLst>
          </p:cNvPr>
          <p:cNvSpPr>
            <a:spLocks noGrp="1"/>
          </p:cNvSpPr>
          <p:nvPr>
            <p:ph type="pic" sz="quarter" idx="13"/>
          </p:nvPr>
        </p:nvSpPr>
        <p:spPr>
          <a:xfrm>
            <a:off x="9071768" y="2205039"/>
            <a:ext cx="2544233" cy="1908175"/>
          </a:xfrm>
        </p:spPr>
        <p:txBody>
          <a:bodyPr/>
          <a:lstStyle/>
          <a:p>
            <a:endParaRPr lang="en-GB"/>
          </a:p>
        </p:txBody>
      </p:sp>
      <p:sp>
        <p:nvSpPr>
          <p:cNvPr id="9" name="Title Placeholder 1"/>
          <p:cNvSpPr>
            <a:spLocks noGrp="1"/>
          </p:cNvSpPr>
          <p:nvPr>
            <p:ph type="title" hasCustomPrompt="1"/>
          </p:nvPr>
        </p:nvSpPr>
        <p:spPr>
          <a:xfrm>
            <a:off x="576000" y="360001"/>
            <a:ext cx="11040000" cy="984351"/>
          </a:xfrm>
          <a:prstGeom prst="rect">
            <a:avLst/>
          </a:prstGeom>
        </p:spPr>
        <p:txBody>
          <a:bodyPr vert="horz" lIns="0" tIns="0" rIns="0" bIns="36000" rtlCol="0" anchor="b" anchorCtr="0">
            <a:noAutofit/>
          </a:bodyPr>
          <a:lstStyle>
            <a:lvl1pPr>
              <a:defRPr/>
            </a:lvl1pPr>
          </a:lstStyle>
          <a:p>
            <a:r>
              <a:rPr lang="en-GB" noProof="0" dirty="0"/>
              <a:t>Title Only/Picture Title</a:t>
            </a:r>
          </a:p>
        </p:txBody>
      </p:sp>
      <p:sp>
        <p:nvSpPr>
          <p:cNvPr id="3" name="Freeform 6">
            <a:extLst>
              <a:ext uri="{FF2B5EF4-FFF2-40B4-BE49-F238E27FC236}">
                <a16:creationId xmlns:a16="http://schemas.microsoft.com/office/drawing/2014/main" id="{ABF0401F-72B9-4002-A421-06C88EE88306}"/>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5705095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White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576000" y="360001"/>
            <a:ext cx="11040000" cy="984351"/>
          </a:xfrm>
          <a:prstGeom prst="rect">
            <a:avLst/>
          </a:prstGeom>
        </p:spPr>
        <p:txBody>
          <a:bodyPr vert="horz" lIns="0" tIns="0" rIns="0" bIns="36000" rtlCol="0" anchor="b" anchorCtr="0">
            <a:noAutofit/>
          </a:bodyPr>
          <a:lstStyle>
            <a:lvl1pPr>
              <a:defRPr baseline="0">
                <a:solidFill>
                  <a:schemeClr val="bg1"/>
                </a:solidFill>
              </a:defRPr>
            </a:lvl1pPr>
          </a:lstStyle>
          <a:p>
            <a:r>
              <a:rPr lang="en-GB" noProof="0" dirty="0"/>
              <a:t>Picture Title White Text</a:t>
            </a:r>
          </a:p>
        </p:txBody>
      </p:sp>
      <p:sp>
        <p:nvSpPr>
          <p:cNvPr id="3" name="Freeform 6">
            <a:extLst>
              <a:ext uri="{FF2B5EF4-FFF2-40B4-BE49-F238E27FC236}">
                <a16:creationId xmlns:a16="http://schemas.microsoft.com/office/drawing/2014/main" id="{ABF0401F-72B9-4002-A421-06C88EE88306}"/>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16677225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Only/Picture Black Text">
    <p:spTree>
      <p:nvGrpSpPr>
        <p:cNvPr id="1" name=""/>
        <p:cNvGrpSpPr/>
        <p:nvPr/>
      </p:nvGrpSpPr>
      <p:grpSpPr>
        <a:xfrm>
          <a:off x="0" y="0"/>
          <a:ext cx="0" cy="0"/>
          <a:chOff x="0" y="0"/>
          <a:chExt cx="0" cy="0"/>
        </a:xfrm>
      </p:grpSpPr>
      <p:sp>
        <p:nvSpPr>
          <p:cNvPr id="9" name="Title Placeholder 1"/>
          <p:cNvSpPr>
            <a:spLocks noGrp="1"/>
          </p:cNvSpPr>
          <p:nvPr>
            <p:ph type="title" hasCustomPrompt="1"/>
          </p:nvPr>
        </p:nvSpPr>
        <p:spPr>
          <a:xfrm>
            <a:off x="576000" y="360001"/>
            <a:ext cx="11040000" cy="984351"/>
          </a:xfrm>
          <a:prstGeom prst="rect">
            <a:avLst/>
          </a:prstGeom>
        </p:spPr>
        <p:txBody>
          <a:bodyPr vert="horz" lIns="0" tIns="0" rIns="0" bIns="36000" rtlCol="0" anchor="b" anchorCtr="0">
            <a:noAutofit/>
          </a:bodyPr>
          <a:lstStyle>
            <a:lvl1pPr>
              <a:defRPr/>
            </a:lvl1pPr>
          </a:lstStyle>
          <a:p>
            <a:r>
              <a:rPr lang="en-GB" noProof="0" dirty="0"/>
              <a:t>Title Only/Picture Title</a:t>
            </a:r>
          </a:p>
        </p:txBody>
      </p:sp>
      <p:sp>
        <p:nvSpPr>
          <p:cNvPr id="3" name="Freeform 6">
            <a:extLst>
              <a:ext uri="{FF2B5EF4-FFF2-40B4-BE49-F238E27FC236}">
                <a16:creationId xmlns:a16="http://schemas.microsoft.com/office/drawing/2014/main" id="{ABF0401F-72B9-4002-A421-06C88EE88306}"/>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14888671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2/1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7056000" cy="468928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2"/>
          <p:cNvSpPr>
            <a:spLocks noGrp="1"/>
          </p:cNvSpPr>
          <p:nvPr>
            <p:ph idx="10"/>
          </p:nvPr>
        </p:nvSpPr>
        <p:spPr>
          <a:xfrm>
            <a:off x="8400629" y="1692000"/>
            <a:ext cx="3216000" cy="468928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de-DE" noProof="0"/>
              <a:t>Mastertitelformat bearbeiten</a:t>
            </a:r>
            <a:endParaRPr lang="en-GB" noProof="0" dirty="0"/>
          </a:p>
        </p:txBody>
      </p:sp>
      <p:sp>
        <p:nvSpPr>
          <p:cNvPr id="7" name="Freeform 6">
            <a:extLst>
              <a:ext uri="{FF2B5EF4-FFF2-40B4-BE49-F238E27FC236}">
                <a16:creationId xmlns:a16="http://schemas.microsoft.com/office/drawing/2014/main" id="{FF4620BE-79A6-45B2-8169-AAF5AEABB468}"/>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34476723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11040000" cy="43924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6" name="Freeform 6">
            <a:extLst>
              <a:ext uri="{FF2B5EF4-FFF2-40B4-BE49-F238E27FC236}">
                <a16:creationId xmlns:a16="http://schemas.microsoft.com/office/drawing/2014/main" id="{23C9CEA5-C001-4850-9622-978BDDFB51C0}"/>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26082302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5280000" cy="4392488"/>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323500" y="1692001"/>
            <a:ext cx="5280000" cy="4392489"/>
          </a:xfr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7" name="Freeform 6">
            <a:extLst>
              <a:ext uri="{FF2B5EF4-FFF2-40B4-BE49-F238E27FC236}">
                <a16:creationId xmlns:a16="http://schemas.microsoft.com/office/drawing/2014/main" id="{071DE333-8B6A-4154-A392-AAFB3F3F0371}"/>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75476677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2/1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7056000" cy="468928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8400629" y="1692000"/>
            <a:ext cx="3216000" cy="4689280"/>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7" name="Freeform 6">
            <a:extLst>
              <a:ext uri="{FF2B5EF4-FFF2-40B4-BE49-F238E27FC236}">
                <a16:creationId xmlns:a16="http://schemas.microsoft.com/office/drawing/2014/main" id="{FF4620BE-79A6-45B2-8169-AAF5AEABB468}"/>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180943445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and 1/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3216000" cy="476128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4560000" y="1692000"/>
            <a:ext cx="7056000" cy="476128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7" name="Freeform 6">
            <a:extLst>
              <a:ext uri="{FF2B5EF4-FFF2-40B4-BE49-F238E27FC236}">
                <a16:creationId xmlns:a16="http://schemas.microsoft.com/office/drawing/2014/main" id="{6D9E93C1-A5EF-4691-8028-5F549FDD93F4}"/>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7935529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2"/>
          <p:cNvSpPr>
            <a:spLocks noGrp="1"/>
          </p:cNvSpPr>
          <p:nvPr>
            <p:ph idx="10"/>
          </p:nvPr>
        </p:nvSpPr>
        <p:spPr>
          <a:xfrm>
            <a:off x="6336629" y="1692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5" name="Content Placeholder 2"/>
          <p:cNvSpPr>
            <a:spLocks noGrp="1"/>
          </p:cNvSpPr>
          <p:nvPr>
            <p:ph idx="11"/>
          </p:nvPr>
        </p:nvSpPr>
        <p:spPr>
          <a:xfrm>
            <a:off x="576000" y="4104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2"/>
          </p:nvPr>
        </p:nvSpPr>
        <p:spPr>
          <a:xfrm>
            <a:off x="6336629" y="4104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reeform 6">
            <a:extLst>
              <a:ext uri="{FF2B5EF4-FFF2-40B4-BE49-F238E27FC236}">
                <a16:creationId xmlns:a16="http://schemas.microsoft.com/office/drawing/2014/main" id="{7E6DA39D-095B-4213-B887-681CE1FC0DD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93224293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61002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ase Study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6000" y="1505104"/>
            <a:ext cx="3900205" cy="1013290"/>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 project name</a:t>
            </a:r>
            <a:endParaRPr lang="en-US" dirty="0"/>
          </a:p>
        </p:txBody>
      </p:sp>
      <p:sp>
        <p:nvSpPr>
          <p:cNvPr id="7" name="Content Placeholder 2"/>
          <p:cNvSpPr>
            <a:spLocks noGrp="1"/>
          </p:cNvSpPr>
          <p:nvPr>
            <p:ph idx="11" hasCustomPrompt="1"/>
          </p:nvPr>
        </p:nvSpPr>
        <p:spPr>
          <a:xfrm>
            <a:off x="575371" y="3731210"/>
            <a:ext cx="5328608" cy="2866142"/>
          </a:xfrm>
        </p:spPr>
        <p:txBody>
          <a:bodyPr vert="horz" lIns="0" tIns="0" rIns="0" bIns="0" rtlCol="0">
            <a:normAutofit/>
          </a:bodyPr>
          <a:lstStyle>
            <a:lvl1pPr marL="342900" indent="-342900">
              <a:buFont typeface="Arial" panose="020B0604020202020204" pitchFamily="34" charset="0"/>
              <a:buChar char="•"/>
              <a:defRPr lang="en-US" sz="2400" dirty="0" smtClean="0"/>
            </a:lvl1pPr>
            <a:lvl2pPr>
              <a:defRPr lang="en-US" sz="1800" dirty="0" smtClean="0"/>
            </a:lvl2pPr>
            <a:lvl3pPr>
              <a:defRPr lang="en-US" sz="1800" dirty="0" smtClean="0"/>
            </a:lvl3pPr>
            <a:lvl4pPr>
              <a:defRPr lang="en-US" sz="1800" dirty="0" smtClean="0"/>
            </a:lvl4pPr>
            <a:lvl5pPr>
              <a:defRPr lang="en-US" sz="1800" dirty="0"/>
            </a:lvl5pPr>
          </a:lstStyle>
          <a:p>
            <a:pPr lvl="0">
              <a:spcAft>
                <a:spcPts val="300"/>
              </a:spcAft>
            </a:pPr>
            <a:r>
              <a:rPr lang="en-GB" dirty="0"/>
              <a:t>Click to add project details</a:t>
            </a:r>
          </a:p>
          <a:p>
            <a:pPr lvl="1">
              <a:spcAft>
                <a:spcPts val="300"/>
              </a:spcAft>
            </a:pPr>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9" name="Picture Placeholder 8">
            <a:extLst>
              <a:ext uri="{FF2B5EF4-FFF2-40B4-BE49-F238E27FC236}">
                <a16:creationId xmlns:a16="http://schemas.microsoft.com/office/drawing/2014/main" id="{E91BE51D-CF44-4E8E-B8BF-B651E929E131}"/>
              </a:ext>
            </a:extLst>
          </p:cNvPr>
          <p:cNvSpPr>
            <a:spLocks noGrp="1"/>
          </p:cNvSpPr>
          <p:nvPr>
            <p:ph type="pic" sz="quarter" idx="12"/>
          </p:nvPr>
        </p:nvSpPr>
        <p:spPr>
          <a:xfrm>
            <a:off x="6240000" y="1800000"/>
            <a:ext cx="5376000" cy="4032250"/>
          </a:xfrm>
        </p:spPr>
        <p:txBody>
          <a:bodyPr/>
          <a:lstStyle>
            <a:lvl1pPr marL="0" indent="0">
              <a:buNone/>
              <a:defRPr/>
            </a:lvl1pPr>
          </a:lstStyle>
          <a:p>
            <a:r>
              <a:rPr lang="en-US"/>
              <a:t>Click icon to add picture</a:t>
            </a:r>
            <a:endParaRPr lang="en-GB" dirty="0"/>
          </a:p>
        </p:txBody>
      </p:sp>
      <p:cxnSp>
        <p:nvCxnSpPr>
          <p:cNvPr id="12" name="Straight Connector 11">
            <a:extLst>
              <a:ext uri="{FF2B5EF4-FFF2-40B4-BE49-F238E27FC236}">
                <a16:creationId xmlns:a16="http://schemas.microsoft.com/office/drawing/2014/main" id="{863315C6-78FC-465B-B157-930C9853A3B2}"/>
              </a:ext>
            </a:extLst>
          </p:cNvPr>
          <p:cNvCxnSpPr/>
          <p:nvPr/>
        </p:nvCxnSpPr>
        <p:spPr>
          <a:xfrm>
            <a:off x="575371" y="2564904"/>
            <a:ext cx="3900204"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16ED39-475B-4718-A11D-49A0558A857B}"/>
              </a:ext>
            </a:extLst>
          </p:cNvPr>
          <p:cNvCxnSpPr/>
          <p:nvPr/>
        </p:nvCxnSpPr>
        <p:spPr>
          <a:xfrm>
            <a:off x="575371" y="3491257"/>
            <a:ext cx="3900204"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F2F5AB8C-0B18-47D9-A7B9-F74E476673F1}"/>
              </a:ext>
            </a:extLst>
          </p:cNvPr>
          <p:cNvSpPr>
            <a:spLocks noGrp="1"/>
          </p:cNvSpPr>
          <p:nvPr>
            <p:ph idx="13" hasCustomPrompt="1"/>
          </p:nvPr>
        </p:nvSpPr>
        <p:spPr>
          <a:xfrm>
            <a:off x="576000" y="2573906"/>
            <a:ext cx="3900205" cy="863855"/>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 project statistics</a:t>
            </a:r>
            <a:endParaRPr lang="en-US" dirty="0"/>
          </a:p>
        </p:txBody>
      </p:sp>
      <p:sp>
        <p:nvSpPr>
          <p:cNvPr id="10" name="Freeform 6">
            <a:extLst>
              <a:ext uri="{FF2B5EF4-FFF2-40B4-BE49-F238E27FC236}">
                <a16:creationId xmlns:a16="http://schemas.microsoft.com/office/drawing/2014/main" id="{74874E50-9B1E-4906-9321-E8D34CD6A14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26638354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ase Study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6000" y="3980744"/>
            <a:ext cx="3900205" cy="816408"/>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US" dirty="0"/>
              <a:t>Click to add project name</a:t>
            </a:r>
          </a:p>
        </p:txBody>
      </p:sp>
      <p:sp>
        <p:nvSpPr>
          <p:cNvPr id="11"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en-US" noProof="0"/>
              <a:t>Click to edit Master title style</a:t>
            </a:r>
            <a:endParaRPr lang="en-GB" noProof="0" dirty="0"/>
          </a:p>
        </p:txBody>
      </p:sp>
      <p:sp>
        <p:nvSpPr>
          <p:cNvPr id="9" name="Picture Placeholder 8">
            <a:extLst>
              <a:ext uri="{FF2B5EF4-FFF2-40B4-BE49-F238E27FC236}">
                <a16:creationId xmlns:a16="http://schemas.microsoft.com/office/drawing/2014/main" id="{E91BE51D-CF44-4E8E-B8BF-B651E929E131}"/>
              </a:ext>
            </a:extLst>
          </p:cNvPr>
          <p:cNvSpPr>
            <a:spLocks noGrp="1"/>
          </p:cNvSpPr>
          <p:nvPr>
            <p:ph type="pic" sz="quarter" idx="12"/>
          </p:nvPr>
        </p:nvSpPr>
        <p:spPr>
          <a:xfrm>
            <a:off x="6240000" y="1800000"/>
            <a:ext cx="5376000" cy="2060800"/>
          </a:xfrm>
        </p:spPr>
        <p:txBody>
          <a:bodyPr/>
          <a:lstStyle>
            <a:lvl1pPr marL="0" indent="0">
              <a:buNone/>
              <a:defRPr/>
            </a:lvl1pPr>
          </a:lstStyle>
          <a:p>
            <a:r>
              <a:rPr lang="en-US"/>
              <a:t>Click icon to add picture</a:t>
            </a:r>
            <a:endParaRPr lang="en-GB" dirty="0"/>
          </a:p>
        </p:txBody>
      </p:sp>
      <p:cxnSp>
        <p:nvCxnSpPr>
          <p:cNvPr id="12" name="Straight Connector 11">
            <a:extLst>
              <a:ext uri="{FF2B5EF4-FFF2-40B4-BE49-F238E27FC236}">
                <a16:creationId xmlns:a16="http://schemas.microsoft.com/office/drawing/2014/main" id="{863315C6-78FC-465B-B157-930C9853A3B2}"/>
              </a:ext>
            </a:extLst>
          </p:cNvPr>
          <p:cNvCxnSpPr/>
          <p:nvPr/>
        </p:nvCxnSpPr>
        <p:spPr>
          <a:xfrm>
            <a:off x="575371" y="4835963"/>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16ED39-475B-4718-A11D-49A0558A857B}"/>
              </a:ext>
            </a:extLst>
          </p:cNvPr>
          <p:cNvCxnSpPr/>
          <p:nvPr/>
        </p:nvCxnSpPr>
        <p:spPr>
          <a:xfrm>
            <a:off x="575371" y="5762316"/>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F2F5AB8C-0B18-47D9-A7B9-F74E476673F1}"/>
              </a:ext>
            </a:extLst>
          </p:cNvPr>
          <p:cNvSpPr>
            <a:spLocks noGrp="1"/>
          </p:cNvSpPr>
          <p:nvPr>
            <p:ph idx="13" hasCustomPrompt="1"/>
          </p:nvPr>
        </p:nvSpPr>
        <p:spPr>
          <a:xfrm>
            <a:off x="576000" y="4850456"/>
            <a:ext cx="3900205" cy="882801"/>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 project statistics</a:t>
            </a:r>
          </a:p>
        </p:txBody>
      </p:sp>
      <p:sp>
        <p:nvSpPr>
          <p:cNvPr id="15" name="Content Placeholder 2">
            <a:extLst>
              <a:ext uri="{FF2B5EF4-FFF2-40B4-BE49-F238E27FC236}">
                <a16:creationId xmlns:a16="http://schemas.microsoft.com/office/drawing/2014/main" id="{DADC8C8F-4956-4C61-A6E2-F1A121131813}"/>
              </a:ext>
            </a:extLst>
          </p:cNvPr>
          <p:cNvSpPr>
            <a:spLocks noGrp="1"/>
          </p:cNvSpPr>
          <p:nvPr>
            <p:ph idx="14" hasCustomPrompt="1"/>
          </p:nvPr>
        </p:nvSpPr>
        <p:spPr>
          <a:xfrm>
            <a:off x="6240000" y="3980744"/>
            <a:ext cx="3900205" cy="816408"/>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 project name</a:t>
            </a:r>
          </a:p>
        </p:txBody>
      </p:sp>
      <p:cxnSp>
        <p:nvCxnSpPr>
          <p:cNvPr id="16" name="Straight Connector 15">
            <a:extLst>
              <a:ext uri="{FF2B5EF4-FFF2-40B4-BE49-F238E27FC236}">
                <a16:creationId xmlns:a16="http://schemas.microsoft.com/office/drawing/2014/main" id="{76137D55-A31F-4911-A0C5-4B1A4170B6C3}"/>
              </a:ext>
            </a:extLst>
          </p:cNvPr>
          <p:cNvCxnSpPr/>
          <p:nvPr/>
        </p:nvCxnSpPr>
        <p:spPr>
          <a:xfrm>
            <a:off x="6240000" y="4835963"/>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CE3A28-12EA-4E92-9428-490B13675B4B}"/>
              </a:ext>
            </a:extLst>
          </p:cNvPr>
          <p:cNvCxnSpPr/>
          <p:nvPr/>
        </p:nvCxnSpPr>
        <p:spPr>
          <a:xfrm>
            <a:off x="6240000" y="5762316"/>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95EC3632-7326-41D2-B523-4A8939DA7249}"/>
              </a:ext>
            </a:extLst>
          </p:cNvPr>
          <p:cNvSpPr>
            <a:spLocks noGrp="1"/>
          </p:cNvSpPr>
          <p:nvPr>
            <p:ph idx="15" hasCustomPrompt="1"/>
          </p:nvPr>
        </p:nvSpPr>
        <p:spPr>
          <a:xfrm>
            <a:off x="6240000" y="4850456"/>
            <a:ext cx="3900205" cy="882801"/>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 project statistics</a:t>
            </a:r>
          </a:p>
        </p:txBody>
      </p:sp>
      <p:sp>
        <p:nvSpPr>
          <p:cNvPr id="19" name="Picture Placeholder 8">
            <a:extLst>
              <a:ext uri="{FF2B5EF4-FFF2-40B4-BE49-F238E27FC236}">
                <a16:creationId xmlns:a16="http://schemas.microsoft.com/office/drawing/2014/main" id="{0ED2C7CC-399B-431A-B864-5A13324254BD}"/>
              </a:ext>
            </a:extLst>
          </p:cNvPr>
          <p:cNvSpPr>
            <a:spLocks noGrp="1"/>
          </p:cNvSpPr>
          <p:nvPr>
            <p:ph type="pic" sz="quarter" idx="16"/>
          </p:nvPr>
        </p:nvSpPr>
        <p:spPr>
          <a:xfrm>
            <a:off x="576000" y="1800000"/>
            <a:ext cx="5376000" cy="2060800"/>
          </a:xfrm>
        </p:spPr>
        <p:txBody>
          <a:bodyPr/>
          <a:lstStyle>
            <a:lvl1pPr marL="0" indent="0">
              <a:buNone/>
              <a:defRPr/>
            </a:lvl1pPr>
          </a:lstStyle>
          <a:p>
            <a:r>
              <a:rPr lang="en-US"/>
              <a:t>Click icon to add picture</a:t>
            </a:r>
            <a:endParaRPr lang="en-GB" dirty="0"/>
          </a:p>
        </p:txBody>
      </p:sp>
      <p:sp>
        <p:nvSpPr>
          <p:cNvPr id="20" name="Freeform 6">
            <a:extLst>
              <a:ext uri="{FF2B5EF4-FFF2-40B4-BE49-F238E27FC236}">
                <a16:creationId xmlns:a16="http://schemas.microsoft.com/office/drawing/2014/main" id="{3CDCFB81-4012-487F-94EF-D8B189D754A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31162833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1/2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3216000" cy="476128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2"/>
          <p:cNvSpPr>
            <a:spLocks noGrp="1"/>
          </p:cNvSpPr>
          <p:nvPr>
            <p:ph idx="10"/>
          </p:nvPr>
        </p:nvSpPr>
        <p:spPr>
          <a:xfrm>
            <a:off x="4560000" y="1692000"/>
            <a:ext cx="7056000" cy="4761288"/>
          </a:xfrm>
        </p:spPr>
        <p:txBody>
          <a:bodyPr vert="horz" lIns="0" tIns="0" rIns="0" bIns="0" rtlCol="0">
            <a:noAutofit/>
          </a:bodyPr>
          <a:lstStyle>
            <a:lvl1pPr>
              <a:defRPr lang="en-US" smtClean="0"/>
            </a:lvl1pPr>
            <a:lvl2pPr>
              <a:defRPr lang="en-US" smtClean="0"/>
            </a:lvl2pPr>
            <a:lvl3pPr>
              <a:defRPr lang="en-US" smtClean="0"/>
            </a:lvl3pPr>
            <a:lvl4pPr>
              <a:defRPr lang="en-US" smtClean="0"/>
            </a:lvl4pPr>
            <a:lvl5pPr>
              <a:defRPr lang="en-US"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de-DE" noProof="0"/>
              <a:t>Mastertitelformat bearbeiten</a:t>
            </a:r>
            <a:endParaRPr lang="en-GB" noProof="0" dirty="0"/>
          </a:p>
        </p:txBody>
      </p:sp>
      <p:sp>
        <p:nvSpPr>
          <p:cNvPr id="7" name="Freeform 6">
            <a:extLst>
              <a:ext uri="{FF2B5EF4-FFF2-40B4-BE49-F238E27FC236}">
                <a16:creationId xmlns:a16="http://schemas.microsoft.com/office/drawing/2014/main" id="{6D9E93C1-A5EF-4691-8028-5F549FDD93F4}"/>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8278840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our boxes">
    <p:spTree>
      <p:nvGrpSpPr>
        <p:cNvPr id="1" name=""/>
        <p:cNvGrpSpPr/>
        <p:nvPr/>
      </p:nvGrpSpPr>
      <p:grpSpPr>
        <a:xfrm>
          <a:off x="0" y="0"/>
          <a:ext cx="0" cy="0"/>
          <a:chOff x="0" y="0"/>
          <a:chExt cx="0" cy="0"/>
        </a:xfrm>
      </p:grpSpPr>
      <p:sp>
        <p:nvSpPr>
          <p:cNvPr id="3" name="Content Placeholder 2"/>
          <p:cNvSpPr>
            <a:spLocks noGrp="1"/>
          </p:cNvSpPr>
          <p:nvPr>
            <p:ph idx="1"/>
          </p:nvPr>
        </p:nvSpPr>
        <p:spPr>
          <a:xfrm>
            <a:off x="576000" y="1692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2"/>
          <p:cNvSpPr>
            <a:spLocks noGrp="1"/>
          </p:cNvSpPr>
          <p:nvPr>
            <p:ph idx="10"/>
          </p:nvPr>
        </p:nvSpPr>
        <p:spPr>
          <a:xfrm>
            <a:off x="6336629" y="1692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10"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de-DE" noProof="0"/>
              <a:t>Mastertitelformat bearbeiten</a:t>
            </a:r>
            <a:endParaRPr lang="en-GB" noProof="0" dirty="0"/>
          </a:p>
        </p:txBody>
      </p:sp>
      <p:sp>
        <p:nvSpPr>
          <p:cNvPr id="5" name="Content Placeholder 2"/>
          <p:cNvSpPr>
            <a:spLocks noGrp="1"/>
          </p:cNvSpPr>
          <p:nvPr>
            <p:ph idx="11"/>
          </p:nvPr>
        </p:nvSpPr>
        <p:spPr>
          <a:xfrm>
            <a:off x="576000" y="4104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Content Placeholder 2"/>
          <p:cNvSpPr>
            <a:spLocks noGrp="1"/>
          </p:cNvSpPr>
          <p:nvPr>
            <p:ph idx="12"/>
          </p:nvPr>
        </p:nvSpPr>
        <p:spPr>
          <a:xfrm>
            <a:off x="6336629" y="4104000"/>
            <a:ext cx="5280000" cy="2133056"/>
          </a:xfrm>
        </p:spPr>
        <p:txBody>
          <a:bodyPr vert="horz" lIns="0" tIns="0" rIns="0" bIns="0" rtlCol="0">
            <a:noAutofit/>
          </a:bodyPr>
          <a:lstStyle>
            <a:lvl1pPr>
              <a:defRPr lang="en-US" sz="1800" smtClean="0"/>
            </a:lvl1pPr>
            <a:lvl2pPr>
              <a:defRPr lang="en-US" sz="1800" smtClean="0"/>
            </a:lvl2pPr>
            <a:lvl3pPr>
              <a:defRPr lang="en-US" sz="1800" smtClean="0"/>
            </a:lvl3pPr>
            <a:lvl4pPr>
              <a:defRPr lang="en-US" sz="1800" smtClean="0"/>
            </a:lvl4pPr>
            <a:lvl5pPr>
              <a:defRPr lang="en-US" sz="1800" dirty="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9" name="Freeform 6">
            <a:extLst>
              <a:ext uri="{FF2B5EF4-FFF2-40B4-BE49-F238E27FC236}">
                <a16:creationId xmlns:a16="http://schemas.microsoft.com/office/drawing/2014/main" id="{7E6DA39D-095B-4213-B887-681CE1FC0DD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Tree>
    <p:extLst>
      <p:ext uri="{BB962C8B-B14F-4D97-AF65-F5344CB8AC3E}">
        <p14:creationId xmlns:p14="http://schemas.microsoft.com/office/powerpoint/2010/main" val="376467583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57711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se Study 1">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6000" y="2060848"/>
            <a:ext cx="3900205" cy="457546"/>
          </a:xfrm>
        </p:spPr>
        <p:txBody>
          <a:bodyPr vert="horz" lIns="0" tIns="0" rIns="0" bIns="0" rtlCol="0" anchor="b" anchorCtr="0">
            <a:normAutofit/>
          </a:bodyPr>
          <a:lstStyle>
            <a:lvl1pPr marL="0" indent="0">
              <a:spcAft>
                <a:spcPts val="300"/>
              </a:spcAft>
              <a:buNone/>
              <a:defRPr lang="en-US" sz="2400" baseline="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endParaRPr lang="en-US" dirty="0"/>
          </a:p>
        </p:txBody>
      </p:sp>
      <p:sp>
        <p:nvSpPr>
          <p:cNvPr id="7" name="Content Placeholder 2"/>
          <p:cNvSpPr>
            <a:spLocks noGrp="1"/>
          </p:cNvSpPr>
          <p:nvPr>
            <p:ph idx="11" hasCustomPrompt="1"/>
          </p:nvPr>
        </p:nvSpPr>
        <p:spPr>
          <a:xfrm>
            <a:off x="575371" y="3731210"/>
            <a:ext cx="5328608" cy="2866142"/>
          </a:xfrm>
        </p:spPr>
        <p:txBody>
          <a:bodyPr vert="horz" lIns="0" tIns="0" rIns="0" bIns="0" rtlCol="0">
            <a:normAutofit/>
          </a:bodyPr>
          <a:lstStyle>
            <a:lvl1pPr marL="342900" indent="-342900">
              <a:buFont typeface="Arial" panose="020B0604020202020204" pitchFamily="34" charset="0"/>
              <a:buChar char="•"/>
              <a:defRPr lang="en-US" sz="2400" dirty="0" smtClean="0"/>
            </a:lvl1pPr>
            <a:lvl2pPr>
              <a:defRPr lang="en-US" sz="1800" dirty="0" smtClean="0"/>
            </a:lvl2pPr>
            <a:lvl3pPr>
              <a:defRPr lang="en-US" sz="1800" dirty="0" smtClean="0"/>
            </a:lvl3pPr>
            <a:lvl4pPr>
              <a:defRPr lang="en-US" sz="1800" dirty="0" smtClean="0"/>
            </a:lvl4pPr>
            <a:lvl5pPr>
              <a:defRPr lang="en-US" sz="1800" dirty="0"/>
            </a:lvl5pPr>
          </a:lstStyle>
          <a:p>
            <a:pPr lvl="0">
              <a:spcAft>
                <a:spcPts val="300"/>
              </a:spcAft>
            </a:pPr>
            <a:r>
              <a:rPr lang="en-GB" dirty="0"/>
              <a:t>Click to add project details</a:t>
            </a:r>
          </a:p>
          <a:p>
            <a:pPr lvl="1">
              <a:spcAft>
                <a:spcPts val="300"/>
              </a:spcAft>
            </a:pPr>
            <a:r>
              <a:rPr lang="en-US" dirty="0"/>
              <a:t>Second level</a:t>
            </a:r>
          </a:p>
          <a:p>
            <a:pPr lvl="2"/>
            <a:r>
              <a:rPr lang="en-US" dirty="0"/>
              <a:t>Third level</a:t>
            </a:r>
          </a:p>
          <a:p>
            <a:pPr lvl="3"/>
            <a:r>
              <a:rPr lang="en-US" dirty="0"/>
              <a:t>Fourth level</a:t>
            </a:r>
          </a:p>
          <a:p>
            <a:pPr lvl="4"/>
            <a:r>
              <a:rPr lang="en-US" dirty="0"/>
              <a:t>Fifth level</a:t>
            </a:r>
          </a:p>
        </p:txBody>
      </p:sp>
      <p:sp>
        <p:nvSpPr>
          <p:cNvPr id="11"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de-DE" noProof="0"/>
              <a:t>Mastertitelformat bearbeiten</a:t>
            </a:r>
            <a:endParaRPr lang="en-GB" noProof="0" dirty="0"/>
          </a:p>
        </p:txBody>
      </p:sp>
      <p:sp>
        <p:nvSpPr>
          <p:cNvPr id="9" name="Picture Placeholder 8">
            <a:extLst>
              <a:ext uri="{FF2B5EF4-FFF2-40B4-BE49-F238E27FC236}">
                <a16:creationId xmlns:a16="http://schemas.microsoft.com/office/drawing/2014/main" id="{E91BE51D-CF44-4E8E-B8BF-B651E929E131}"/>
              </a:ext>
            </a:extLst>
          </p:cNvPr>
          <p:cNvSpPr>
            <a:spLocks noGrp="1"/>
          </p:cNvSpPr>
          <p:nvPr>
            <p:ph type="pic" sz="quarter" idx="12"/>
          </p:nvPr>
        </p:nvSpPr>
        <p:spPr>
          <a:xfrm>
            <a:off x="6240000" y="1800000"/>
            <a:ext cx="5376000" cy="4032250"/>
          </a:xfrm>
        </p:spPr>
        <p:txBody>
          <a:bodyPr/>
          <a:lstStyle>
            <a:lvl1pPr marL="0" indent="0">
              <a:buNone/>
              <a:defRPr/>
            </a:lvl1pPr>
          </a:lstStyle>
          <a:p>
            <a:r>
              <a:rPr lang="de-DE"/>
              <a:t>Bild durch Klicken auf Symbol hinzufügen</a:t>
            </a:r>
            <a:endParaRPr lang="en-GB" dirty="0"/>
          </a:p>
        </p:txBody>
      </p:sp>
      <p:cxnSp>
        <p:nvCxnSpPr>
          <p:cNvPr id="12" name="Straight Connector 11">
            <a:extLst>
              <a:ext uri="{FF2B5EF4-FFF2-40B4-BE49-F238E27FC236}">
                <a16:creationId xmlns:a16="http://schemas.microsoft.com/office/drawing/2014/main" id="{863315C6-78FC-465B-B157-930C9853A3B2}"/>
              </a:ext>
            </a:extLst>
          </p:cNvPr>
          <p:cNvCxnSpPr/>
          <p:nvPr/>
        </p:nvCxnSpPr>
        <p:spPr>
          <a:xfrm>
            <a:off x="575371" y="2564904"/>
            <a:ext cx="3900204"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16ED39-475B-4718-A11D-49A0558A857B}"/>
              </a:ext>
            </a:extLst>
          </p:cNvPr>
          <p:cNvCxnSpPr/>
          <p:nvPr/>
        </p:nvCxnSpPr>
        <p:spPr>
          <a:xfrm>
            <a:off x="575371" y="3491257"/>
            <a:ext cx="3900204"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F2F5AB8C-0B18-47D9-A7B9-F74E476673F1}"/>
              </a:ext>
            </a:extLst>
          </p:cNvPr>
          <p:cNvSpPr>
            <a:spLocks noGrp="1"/>
          </p:cNvSpPr>
          <p:nvPr>
            <p:ph idx="13" hasCustomPrompt="1"/>
          </p:nvPr>
        </p:nvSpPr>
        <p:spPr>
          <a:xfrm>
            <a:off x="576000" y="2979562"/>
            <a:ext cx="3900205" cy="458199"/>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endParaRPr lang="en-US" dirty="0"/>
          </a:p>
        </p:txBody>
      </p:sp>
      <p:sp>
        <p:nvSpPr>
          <p:cNvPr id="10" name="Freeform 6">
            <a:extLst>
              <a:ext uri="{FF2B5EF4-FFF2-40B4-BE49-F238E27FC236}">
                <a16:creationId xmlns:a16="http://schemas.microsoft.com/office/drawing/2014/main" id="{74874E50-9B1E-4906-9321-E8D34CD6A14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17" name="Text Placeholder 3">
            <a:extLst>
              <a:ext uri="{FF2B5EF4-FFF2-40B4-BE49-F238E27FC236}">
                <a16:creationId xmlns:a16="http://schemas.microsoft.com/office/drawing/2014/main" id="{0F82401D-55E9-4F5F-895B-6AF79202244F}"/>
              </a:ext>
            </a:extLst>
          </p:cNvPr>
          <p:cNvSpPr>
            <a:spLocks noGrp="1"/>
          </p:cNvSpPr>
          <p:nvPr>
            <p:ph type="body" sz="quarter" idx="14" hasCustomPrompt="1"/>
          </p:nvPr>
        </p:nvSpPr>
        <p:spPr>
          <a:xfrm>
            <a:off x="567267" y="1857927"/>
            <a:ext cx="3900203" cy="247650"/>
          </a:xfrm>
        </p:spPr>
        <p:txBody>
          <a:bodyPr/>
          <a:lstStyle>
            <a:lvl1pPr marL="0" indent="0" algn="l" defTabSz="872227" rtl="0" eaLnBrk="1" latinLnBrk="0" hangingPunct="1">
              <a:buNone/>
              <a:defRPr lang="en-GB" sz="1800" b="1" kern="1200" dirty="0">
                <a:solidFill>
                  <a:schemeClr val="tx1"/>
                </a:solidFill>
                <a:latin typeface="+mn-lt"/>
                <a:ea typeface="+mn-ea"/>
                <a:cs typeface="+mn-cs"/>
              </a:defRPr>
            </a:lvl1pPr>
          </a:lstStyle>
          <a:p>
            <a:pPr lvl="0"/>
            <a:r>
              <a:rPr lang="en-GB" dirty="0"/>
              <a:t>Title e.g. Project name</a:t>
            </a:r>
          </a:p>
        </p:txBody>
      </p:sp>
      <p:sp>
        <p:nvSpPr>
          <p:cNvPr id="19" name="Text Placeholder 3">
            <a:extLst>
              <a:ext uri="{FF2B5EF4-FFF2-40B4-BE49-F238E27FC236}">
                <a16:creationId xmlns:a16="http://schemas.microsoft.com/office/drawing/2014/main" id="{72C1D46E-1B55-4E13-B646-1E561BE66966}"/>
              </a:ext>
            </a:extLst>
          </p:cNvPr>
          <p:cNvSpPr>
            <a:spLocks noGrp="1"/>
          </p:cNvSpPr>
          <p:nvPr>
            <p:ph type="body" sz="quarter" idx="15" hasCustomPrompt="1"/>
          </p:nvPr>
        </p:nvSpPr>
        <p:spPr>
          <a:xfrm>
            <a:off x="567267" y="2776582"/>
            <a:ext cx="3900203" cy="247650"/>
          </a:xfrm>
        </p:spPr>
        <p:txBody>
          <a:bodyPr/>
          <a:lstStyle>
            <a:lvl1pPr marL="0" indent="0" algn="l" defTabSz="872227" rtl="0" eaLnBrk="1" latinLnBrk="0" hangingPunct="1">
              <a:buNone/>
              <a:defRPr lang="en-GB" sz="1800" b="1" kern="1200" dirty="0">
                <a:solidFill>
                  <a:schemeClr val="tx1"/>
                </a:solidFill>
                <a:latin typeface="+mn-lt"/>
                <a:ea typeface="+mn-ea"/>
                <a:cs typeface="+mn-cs"/>
              </a:defRPr>
            </a:lvl1pPr>
          </a:lstStyle>
          <a:p>
            <a:pPr lvl="0"/>
            <a:r>
              <a:rPr lang="en-GB" dirty="0"/>
              <a:t>Title e.g. Location</a:t>
            </a:r>
          </a:p>
        </p:txBody>
      </p:sp>
    </p:spTree>
    <p:extLst>
      <p:ext uri="{BB962C8B-B14F-4D97-AF65-F5344CB8AC3E}">
        <p14:creationId xmlns:p14="http://schemas.microsoft.com/office/powerpoint/2010/main" val="3426044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se Study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576000" y="4305392"/>
            <a:ext cx="3900205" cy="491760"/>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US" dirty="0"/>
              <a:t>Click to add</a:t>
            </a:r>
          </a:p>
        </p:txBody>
      </p:sp>
      <p:sp>
        <p:nvSpPr>
          <p:cNvPr id="11" name="Title Placeholder 1"/>
          <p:cNvSpPr>
            <a:spLocks noGrp="1"/>
          </p:cNvSpPr>
          <p:nvPr>
            <p:ph type="title"/>
          </p:nvPr>
        </p:nvSpPr>
        <p:spPr>
          <a:xfrm>
            <a:off x="576000" y="360001"/>
            <a:ext cx="11040000" cy="984351"/>
          </a:xfrm>
          <a:prstGeom prst="rect">
            <a:avLst/>
          </a:prstGeom>
        </p:spPr>
        <p:txBody>
          <a:bodyPr vert="horz" lIns="0" tIns="0" rIns="0" bIns="36000" rtlCol="0" anchor="b" anchorCtr="0">
            <a:noAutofit/>
          </a:bodyPr>
          <a:lstStyle/>
          <a:p>
            <a:r>
              <a:rPr lang="de-DE" noProof="0"/>
              <a:t>Mastertitelformat bearbeiten</a:t>
            </a:r>
            <a:endParaRPr lang="en-GB" noProof="0" dirty="0"/>
          </a:p>
        </p:txBody>
      </p:sp>
      <p:sp>
        <p:nvSpPr>
          <p:cNvPr id="9" name="Picture Placeholder 8">
            <a:extLst>
              <a:ext uri="{FF2B5EF4-FFF2-40B4-BE49-F238E27FC236}">
                <a16:creationId xmlns:a16="http://schemas.microsoft.com/office/drawing/2014/main" id="{E91BE51D-CF44-4E8E-B8BF-B651E929E131}"/>
              </a:ext>
            </a:extLst>
          </p:cNvPr>
          <p:cNvSpPr>
            <a:spLocks noGrp="1"/>
          </p:cNvSpPr>
          <p:nvPr>
            <p:ph type="pic" sz="quarter" idx="12"/>
          </p:nvPr>
        </p:nvSpPr>
        <p:spPr>
          <a:xfrm>
            <a:off x="6240000" y="1800000"/>
            <a:ext cx="5376000" cy="2060800"/>
          </a:xfrm>
        </p:spPr>
        <p:txBody>
          <a:bodyPr/>
          <a:lstStyle>
            <a:lvl1pPr marL="0" indent="0">
              <a:buNone/>
              <a:defRPr/>
            </a:lvl1pPr>
          </a:lstStyle>
          <a:p>
            <a:r>
              <a:rPr lang="de-DE"/>
              <a:t>Bild durch Klicken auf Symbol hinzufügen</a:t>
            </a:r>
            <a:endParaRPr lang="en-GB" dirty="0"/>
          </a:p>
        </p:txBody>
      </p:sp>
      <p:cxnSp>
        <p:nvCxnSpPr>
          <p:cNvPr id="12" name="Straight Connector 11">
            <a:extLst>
              <a:ext uri="{FF2B5EF4-FFF2-40B4-BE49-F238E27FC236}">
                <a16:creationId xmlns:a16="http://schemas.microsoft.com/office/drawing/2014/main" id="{863315C6-78FC-465B-B157-930C9853A3B2}"/>
              </a:ext>
            </a:extLst>
          </p:cNvPr>
          <p:cNvCxnSpPr/>
          <p:nvPr/>
        </p:nvCxnSpPr>
        <p:spPr>
          <a:xfrm>
            <a:off x="575371" y="4835963"/>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16ED39-475B-4718-A11D-49A0558A857B}"/>
              </a:ext>
            </a:extLst>
          </p:cNvPr>
          <p:cNvCxnSpPr/>
          <p:nvPr/>
        </p:nvCxnSpPr>
        <p:spPr>
          <a:xfrm>
            <a:off x="575371" y="5762316"/>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4" name="Content Placeholder 2">
            <a:extLst>
              <a:ext uri="{FF2B5EF4-FFF2-40B4-BE49-F238E27FC236}">
                <a16:creationId xmlns:a16="http://schemas.microsoft.com/office/drawing/2014/main" id="{F2F5AB8C-0B18-47D9-A7B9-F74E476673F1}"/>
              </a:ext>
            </a:extLst>
          </p:cNvPr>
          <p:cNvSpPr>
            <a:spLocks noGrp="1"/>
          </p:cNvSpPr>
          <p:nvPr>
            <p:ph idx="13" hasCustomPrompt="1"/>
          </p:nvPr>
        </p:nvSpPr>
        <p:spPr>
          <a:xfrm>
            <a:off x="576000" y="5201504"/>
            <a:ext cx="3900205" cy="531752"/>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p>
        </p:txBody>
      </p:sp>
      <p:sp>
        <p:nvSpPr>
          <p:cNvPr id="15" name="Content Placeholder 2">
            <a:extLst>
              <a:ext uri="{FF2B5EF4-FFF2-40B4-BE49-F238E27FC236}">
                <a16:creationId xmlns:a16="http://schemas.microsoft.com/office/drawing/2014/main" id="{DADC8C8F-4956-4C61-A6E2-F1A121131813}"/>
              </a:ext>
            </a:extLst>
          </p:cNvPr>
          <p:cNvSpPr>
            <a:spLocks noGrp="1"/>
          </p:cNvSpPr>
          <p:nvPr>
            <p:ph idx="14" hasCustomPrompt="1"/>
          </p:nvPr>
        </p:nvSpPr>
        <p:spPr>
          <a:xfrm>
            <a:off x="6240000" y="4291878"/>
            <a:ext cx="3900205" cy="505274"/>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p>
        </p:txBody>
      </p:sp>
      <p:cxnSp>
        <p:nvCxnSpPr>
          <p:cNvPr id="16" name="Straight Connector 15">
            <a:extLst>
              <a:ext uri="{FF2B5EF4-FFF2-40B4-BE49-F238E27FC236}">
                <a16:creationId xmlns:a16="http://schemas.microsoft.com/office/drawing/2014/main" id="{76137D55-A31F-4911-A0C5-4B1A4170B6C3}"/>
              </a:ext>
            </a:extLst>
          </p:cNvPr>
          <p:cNvCxnSpPr/>
          <p:nvPr/>
        </p:nvCxnSpPr>
        <p:spPr>
          <a:xfrm>
            <a:off x="6240000" y="4835963"/>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CE3A28-12EA-4E92-9428-490B13675B4B}"/>
              </a:ext>
            </a:extLst>
          </p:cNvPr>
          <p:cNvCxnSpPr/>
          <p:nvPr/>
        </p:nvCxnSpPr>
        <p:spPr>
          <a:xfrm>
            <a:off x="6240000" y="5762316"/>
            <a:ext cx="3504000" cy="0"/>
          </a:xfrm>
          <a:prstGeom prst="line">
            <a:avLst/>
          </a:prstGeom>
          <a:ln w="19050">
            <a:solidFill>
              <a:srgbClr val="FBB900"/>
            </a:solidFill>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95EC3632-7326-41D2-B523-4A8939DA7249}"/>
              </a:ext>
            </a:extLst>
          </p:cNvPr>
          <p:cNvSpPr>
            <a:spLocks noGrp="1"/>
          </p:cNvSpPr>
          <p:nvPr>
            <p:ph idx="15" hasCustomPrompt="1"/>
          </p:nvPr>
        </p:nvSpPr>
        <p:spPr>
          <a:xfrm>
            <a:off x="6240000" y="5186892"/>
            <a:ext cx="3900205" cy="546365"/>
          </a:xfrm>
        </p:spPr>
        <p:txBody>
          <a:bodyPr vert="horz" lIns="0" tIns="0" rIns="0" bIns="0" rtlCol="0" anchor="b" anchorCtr="0">
            <a:normAutofit/>
          </a:bodyPr>
          <a:lstStyle>
            <a:lvl1pPr marL="0" indent="0">
              <a:spcAft>
                <a:spcPts val="300"/>
              </a:spcAft>
              <a:buNone/>
              <a:defRPr lang="en-US" sz="2400" smtClean="0"/>
            </a:lvl1pPr>
            <a:lvl2pPr marL="0" indent="0">
              <a:buNone/>
              <a:defRPr lang="en-US" sz="1800" smtClean="0"/>
            </a:lvl2pPr>
            <a:lvl3pPr>
              <a:defRPr lang="en-US" sz="1800" smtClean="0"/>
            </a:lvl3pPr>
            <a:lvl4pPr>
              <a:defRPr lang="en-US" sz="1800" smtClean="0"/>
            </a:lvl4pPr>
            <a:lvl5pPr>
              <a:defRPr lang="en-US" sz="1800" dirty="0"/>
            </a:lvl5pPr>
          </a:lstStyle>
          <a:p>
            <a:pPr lvl="0"/>
            <a:r>
              <a:rPr lang="en-GB" dirty="0"/>
              <a:t>Click to add</a:t>
            </a:r>
          </a:p>
        </p:txBody>
      </p:sp>
      <p:sp>
        <p:nvSpPr>
          <p:cNvPr id="19" name="Picture Placeholder 8">
            <a:extLst>
              <a:ext uri="{FF2B5EF4-FFF2-40B4-BE49-F238E27FC236}">
                <a16:creationId xmlns:a16="http://schemas.microsoft.com/office/drawing/2014/main" id="{0ED2C7CC-399B-431A-B864-5A13324254BD}"/>
              </a:ext>
            </a:extLst>
          </p:cNvPr>
          <p:cNvSpPr>
            <a:spLocks noGrp="1"/>
          </p:cNvSpPr>
          <p:nvPr>
            <p:ph type="pic" sz="quarter" idx="16"/>
          </p:nvPr>
        </p:nvSpPr>
        <p:spPr>
          <a:xfrm>
            <a:off x="576000" y="1800000"/>
            <a:ext cx="5376000" cy="2060800"/>
          </a:xfrm>
        </p:spPr>
        <p:txBody>
          <a:bodyPr/>
          <a:lstStyle>
            <a:lvl1pPr marL="0" indent="0">
              <a:buNone/>
              <a:defRPr/>
            </a:lvl1pPr>
          </a:lstStyle>
          <a:p>
            <a:r>
              <a:rPr lang="de-DE"/>
              <a:t>Bild durch Klicken auf Symbol hinzufügen</a:t>
            </a:r>
            <a:endParaRPr lang="en-GB" dirty="0"/>
          </a:p>
        </p:txBody>
      </p:sp>
      <p:sp>
        <p:nvSpPr>
          <p:cNvPr id="20" name="Freeform 6">
            <a:extLst>
              <a:ext uri="{FF2B5EF4-FFF2-40B4-BE49-F238E27FC236}">
                <a16:creationId xmlns:a16="http://schemas.microsoft.com/office/drawing/2014/main" id="{3CDCFB81-4012-487F-94EF-D8B189D754A7}"/>
              </a:ext>
            </a:extLst>
          </p:cNvPr>
          <p:cNvSpPr/>
          <p:nvPr/>
        </p:nvSpPr>
        <p:spPr>
          <a:xfrm>
            <a:off x="4124771" y="6425186"/>
            <a:ext cx="8078624" cy="437087"/>
          </a:xfrm>
          <a:custGeom>
            <a:avLst/>
            <a:gdLst>
              <a:gd name="connsiteX0" fmla="*/ 6058968 w 6058968"/>
              <a:gd name="connsiteY0" fmla="*/ 0 h 589660"/>
              <a:gd name="connsiteX1" fmla="*/ 6058968 w 6058968"/>
              <a:gd name="connsiteY1" fmla="*/ 589660 h 589660"/>
              <a:gd name="connsiteX2" fmla="*/ 0 w 6058968"/>
              <a:gd name="connsiteY2" fmla="*/ 589660 h 589660"/>
              <a:gd name="connsiteX3" fmla="*/ 6058968 w 6058968"/>
              <a:gd name="connsiteY3" fmla="*/ 0 h 589660"/>
            </a:gdLst>
            <a:ahLst/>
            <a:cxnLst>
              <a:cxn ang="0">
                <a:pos x="connsiteX0" y="connsiteY0"/>
              </a:cxn>
              <a:cxn ang="0">
                <a:pos x="connsiteX1" y="connsiteY1"/>
              </a:cxn>
              <a:cxn ang="0">
                <a:pos x="connsiteX2" y="connsiteY2"/>
              </a:cxn>
              <a:cxn ang="0">
                <a:pos x="connsiteX3" y="connsiteY3"/>
              </a:cxn>
            </a:cxnLst>
            <a:rect l="l" t="t" r="r" b="b"/>
            <a:pathLst>
              <a:path w="6058968" h="589660">
                <a:moveTo>
                  <a:pt x="6058968" y="0"/>
                </a:moveTo>
                <a:lnTo>
                  <a:pt x="6058968" y="589660"/>
                </a:lnTo>
                <a:lnTo>
                  <a:pt x="0" y="589660"/>
                </a:lnTo>
                <a:lnTo>
                  <a:pt x="6058968" y="0"/>
                </a:lnTo>
                <a:close/>
              </a:path>
            </a:pathLst>
          </a:custGeom>
          <a:solidFill>
            <a:srgbClr val="FBB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dirty="0"/>
          </a:p>
        </p:txBody>
      </p:sp>
      <p:sp>
        <p:nvSpPr>
          <p:cNvPr id="26" name="Text Placeholder 3">
            <a:extLst>
              <a:ext uri="{FF2B5EF4-FFF2-40B4-BE49-F238E27FC236}">
                <a16:creationId xmlns:a16="http://schemas.microsoft.com/office/drawing/2014/main" id="{3CD25E66-35F8-49C1-9DA3-AF3306D1C160}"/>
              </a:ext>
            </a:extLst>
          </p:cNvPr>
          <p:cNvSpPr>
            <a:spLocks noGrp="1"/>
          </p:cNvSpPr>
          <p:nvPr>
            <p:ph type="body" sz="quarter" idx="17" hasCustomPrompt="1"/>
          </p:nvPr>
        </p:nvSpPr>
        <p:spPr>
          <a:xfrm>
            <a:off x="567631" y="4021542"/>
            <a:ext cx="3900203" cy="247650"/>
          </a:xfrm>
        </p:spPr>
        <p:txBody>
          <a:bodyPr/>
          <a:lstStyle>
            <a:lvl1pPr marL="0" indent="0" algn="l" defTabSz="872227" rtl="0" eaLnBrk="1" latinLnBrk="0" hangingPunct="1">
              <a:buNone/>
              <a:defRPr lang="en-GB" sz="1800" b="1" kern="1200" dirty="0">
                <a:solidFill>
                  <a:schemeClr val="tx1"/>
                </a:solidFill>
                <a:latin typeface="+mn-lt"/>
                <a:ea typeface="+mn-ea"/>
                <a:cs typeface="+mn-cs"/>
              </a:defRPr>
            </a:lvl1pPr>
          </a:lstStyle>
          <a:p>
            <a:pPr lvl="0"/>
            <a:r>
              <a:rPr lang="en-GB" dirty="0"/>
              <a:t>Title e.g. Project name</a:t>
            </a:r>
          </a:p>
        </p:txBody>
      </p:sp>
      <p:sp>
        <p:nvSpPr>
          <p:cNvPr id="28" name="Text Placeholder 3">
            <a:extLst>
              <a:ext uri="{FF2B5EF4-FFF2-40B4-BE49-F238E27FC236}">
                <a16:creationId xmlns:a16="http://schemas.microsoft.com/office/drawing/2014/main" id="{CFA27A7C-E943-4D05-88E7-E4C550F7D3E4}"/>
              </a:ext>
            </a:extLst>
          </p:cNvPr>
          <p:cNvSpPr>
            <a:spLocks noGrp="1"/>
          </p:cNvSpPr>
          <p:nvPr>
            <p:ph type="body" sz="quarter" idx="18" hasCustomPrompt="1"/>
          </p:nvPr>
        </p:nvSpPr>
        <p:spPr>
          <a:xfrm>
            <a:off x="567631" y="4953660"/>
            <a:ext cx="3900203" cy="247650"/>
          </a:xfrm>
        </p:spPr>
        <p:txBody>
          <a:bodyPr/>
          <a:lstStyle>
            <a:lvl1pPr marL="0" indent="0" algn="l" defTabSz="872227" rtl="0" eaLnBrk="1" latinLnBrk="0" hangingPunct="1">
              <a:buNone/>
              <a:defRPr lang="en-GB" sz="1800" b="1" kern="1200" dirty="0">
                <a:solidFill>
                  <a:schemeClr val="tx1"/>
                </a:solidFill>
                <a:latin typeface="+mn-lt"/>
                <a:ea typeface="+mn-ea"/>
                <a:cs typeface="+mn-cs"/>
              </a:defRPr>
            </a:lvl1pPr>
          </a:lstStyle>
          <a:p>
            <a:pPr lvl="0"/>
            <a:r>
              <a:rPr lang="en-GB" dirty="0"/>
              <a:t>Title e.g. Location</a:t>
            </a:r>
          </a:p>
        </p:txBody>
      </p:sp>
      <p:sp>
        <p:nvSpPr>
          <p:cNvPr id="29" name="Text Placeholder 3">
            <a:extLst>
              <a:ext uri="{FF2B5EF4-FFF2-40B4-BE49-F238E27FC236}">
                <a16:creationId xmlns:a16="http://schemas.microsoft.com/office/drawing/2014/main" id="{1319995E-9A7F-4F9A-97D0-AEB1B91FCC41}"/>
              </a:ext>
            </a:extLst>
          </p:cNvPr>
          <p:cNvSpPr>
            <a:spLocks noGrp="1"/>
          </p:cNvSpPr>
          <p:nvPr>
            <p:ph type="body" sz="quarter" idx="19" hasCustomPrompt="1"/>
          </p:nvPr>
        </p:nvSpPr>
        <p:spPr>
          <a:xfrm>
            <a:off x="6241293" y="4021542"/>
            <a:ext cx="3900203" cy="247650"/>
          </a:xfrm>
        </p:spPr>
        <p:txBody>
          <a:bodyPr/>
          <a:lstStyle>
            <a:lvl1pPr marL="0" indent="0" algn="l" defTabSz="872227" rtl="0" eaLnBrk="1" latinLnBrk="0" hangingPunct="1">
              <a:buNone/>
              <a:defRPr lang="en-GB" sz="1800" b="1" kern="1200" dirty="0">
                <a:solidFill>
                  <a:schemeClr val="tx1"/>
                </a:solidFill>
                <a:latin typeface="+mn-lt"/>
                <a:ea typeface="+mn-ea"/>
                <a:cs typeface="+mn-cs"/>
              </a:defRPr>
            </a:lvl1pPr>
          </a:lstStyle>
          <a:p>
            <a:pPr lvl="0"/>
            <a:r>
              <a:rPr lang="en-GB" dirty="0"/>
              <a:t>Title e.g. Project name</a:t>
            </a:r>
          </a:p>
        </p:txBody>
      </p:sp>
      <p:sp>
        <p:nvSpPr>
          <p:cNvPr id="30" name="Text Placeholder 3">
            <a:extLst>
              <a:ext uri="{FF2B5EF4-FFF2-40B4-BE49-F238E27FC236}">
                <a16:creationId xmlns:a16="http://schemas.microsoft.com/office/drawing/2014/main" id="{E8D923A5-C304-4B37-89A5-3FF37D41B534}"/>
              </a:ext>
            </a:extLst>
          </p:cNvPr>
          <p:cNvSpPr>
            <a:spLocks noGrp="1"/>
          </p:cNvSpPr>
          <p:nvPr>
            <p:ph type="body" sz="quarter" idx="20" hasCustomPrompt="1"/>
          </p:nvPr>
        </p:nvSpPr>
        <p:spPr>
          <a:xfrm>
            <a:off x="6241293" y="4953660"/>
            <a:ext cx="3900203" cy="247650"/>
          </a:xfrm>
        </p:spPr>
        <p:txBody>
          <a:bodyPr/>
          <a:lstStyle>
            <a:lvl1pPr marL="0" indent="0" algn="l" defTabSz="872227" rtl="0" eaLnBrk="1" latinLnBrk="0" hangingPunct="1">
              <a:buNone/>
              <a:defRPr lang="en-GB" sz="1800" b="1" kern="1200" dirty="0">
                <a:solidFill>
                  <a:schemeClr val="tx1"/>
                </a:solidFill>
                <a:latin typeface="+mn-lt"/>
                <a:ea typeface="+mn-ea"/>
                <a:cs typeface="+mn-cs"/>
              </a:defRPr>
            </a:lvl1pPr>
          </a:lstStyle>
          <a:p>
            <a:pPr lvl="0"/>
            <a:r>
              <a:rPr lang="en-GB" dirty="0"/>
              <a:t>Title e.g. Location</a:t>
            </a:r>
          </a:p>
        </p:txBody>
      </p:sp>
    </p:spTree>
    <p:extLst>
      <p:ext uri="{BB962C8B-B14F-4D97-AF65-F5344CB8AC3E}">
        <p14:creationId xmlns:p14="http://schemas.microsoft.com/office/powerpoint/2010/main" val="40476521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theme" Target="../theme/theme5.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theme" Target="../theme/theme6.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3" y="260649"/>
            <a:ext cx="11040000" cy="984351"/>
          </a:xfrm>
          <a:prstGeom prst="rect">
            <a:avLst/>
          </a:prstGeom>
        </p:spPr>
        <p:txBody>
          <a:bodyPr vert="horz" lIns="0" tIns="0" rIns="0" bIns="36000" rtlCol="0" anchor="b" anchorCtr="0">
            <a:noAutofit/>
          </a:bodyPr>
          <a:lstStyle/>
          <a:p>
            <a:endParaRPr lang="en-GB" noProof="0" dirty="0"/>
          </a:p>
        </p:txBody>
      </p:sp>
      <p:sp>
        <p:nvSpPr>
          <p:cNvPr id="3" name="Text Placeholder 2"/>
          <p:cNvSpPr>
            <a:spLocks noGrp="1"/>
          </p:cNvSpPr>
          <p:nvPr>
            <p:ph type="body" idx="1"/>
          </p:nvPr>
        </p:nvSpPr>
        <p:spPr>
          <a:xfrm>
            <a:off x="575733" y="1656001"/>
            <a:ext cx="11040000" cy="4525963"/>
          </a:xfrm>
          <a:prstGeom prst="rect">
            <a:avLst/>
          </a:prstGeom>
        </p:spPr>
        <p:txBody>
          <a:bodyPr vert="horz" lIns="0" tIns="0" rIns="0" bIns="0" rtlCol="0">
            <a:noAutofit/>
          </a:bodyPr>
          <a:lstStyle/>
          <a:p>
            <a:pPr lvl="0"/>
            <a:r>
              <a:rPr lang="en-GB" noProof="0" dirty="0"/>
              <a:t>Base level</a:t>
            </a:r>
          </a:p>
          <a:p>
            <a:pPr lvl="1"/>
            <a:r>
              <a:rPr lang="en-GB" noProof="0" dirty="0"/>
              <a:t>Bullet 1</a:t>
            </a:r>
          </a:p>
          <a:p>
            <a:pPr lvl="2"/>
            <a:r>
              <a:rPr lang="en-GB" noProof="0" dirty="0"/>
              <a:t>Bullet 2</a:t>
            </a:r>
          </a:p>
          <a:p>
            <a:pPr lvl="3"/>
            <a:r>
              <a:rPr lang="en-GB" noProof="0" dirty="0"/>
              <a:t>Bullet 3</a:t>
            </a:r>
          </a:p>
          <a:p>
            <a:pPr lvl="4"/>
            <a:r>
              <a:rPr lang="en-GB" noProof="0" dirty="0"/>
              <a:t>Bullet 4</a:t>
            </a:r>
          </a:p>
          <a:p>
            <a:pPr lvl="5"/>
            <a:r>
              <a:rPr lang="en-GB" noProof="0" dirty="0"/>
              <a:t>Bullet 5</a:t>
            </a:r>
          </a:p>
          <a:p>
            <a:pPr lvl="6"/>
            <a:r>
              <a:rPr lang="en-GB" noProof="0" dirty="0"/>
              <a:t>Bullet 6</a:t>
            </a:r>
          </a:p>
          <a:p>
            <a:pPr lvl="7"/>
            <a:r>
              <a:rPr lang="en-GB" noProof="0" dirty="0"/>
              <a:t>Bullet 7</a:t>
            </a:r>
          </a:p>
          <a:p>
            <a:pPr lvl="8"/>
            <a:r>
              <a:rPr lang="en-GB" noProof="0" dirty="0"/>
              <a:t>Bullet 8</a:t>
            </a:r>
          </a:p>
        </p:txBody>
      </p:sp>
      <p:cxnSp>
        <p:nvCxnSpPr>
          <p:cNvPr id="8" name="Straight Connector 7"/>
          <p:cNvCxnSpPr/>
          <p:nvPr/>
        </p:nvCxnSpPr>
        <p:spPr>
          <a:xfrm>
            <a:off x="575734" y="1412776"/>
            <a:ext cx="480053" cy="0"/>
          </a:xfrm>
          <a:prstGeom prst="line">
            <a:avLst/>
          </a:prstGeom>
          <a:ln w="31750">
            <a:solidFill>
              <a:srgbClr val="FBB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056408"/>
      </p:ext>
    </p:extLst>
  </p:cSld>
  <p:clrMap bg1="dk1" tx1="lt1" bg2="dk2" tx2="lt2" accent1="accent1" accent2="accent2" accent3="accent3" accent4="accent4" accent5="accent5" accent6="accent6" hlink="hlink" folHlink="folHlink"/>
  <p:sldLayoutIdLst>
    <p:sldLayoutId id="2147483859"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900" r:id="rId10"/>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hf hdr="0" dt="0"/>
  <p:txStyles>
    <p:titleStyle>
      <a:lvl1pPr algn="l" defTabSz="872227" rtl="0" eaLnBrk="1" latinLnBrk="0" hangingPunct="1">
        <a:lnSpc>
          <a:spcPct val="90000"/>
        </a:lnSpc>
        <a:spcBef>
          <a:spcPct val="0"/>
        </a:spcBef>
        <a:buNone/>
        <a:tabLst>
          <a:tab pos="358775" algn="l"/>
        </a:tabLst>
        <a:defRPr sz="34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8288"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538163" indent="-269875"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baseline="0">
          <a:solidFill>
            <a:schemeClr val="tx1"/>
          </a:solidFill>
          <a:latin typeface="+mn-lt"/>
          <a:ea typeface="+mn-ea"/>
          <a:cs typeface="+mn-cs"/>
        </a:defRPr>
      </a:lvl2pPr>
      <a:lvl3pPr marL="806450" indent="-268288"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3pPr>
      <a:lvl4pPr marL="1076325" indent="-269875"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344613" indent="-268288"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5pPr>
      <a:lvl6pPr marL="1612900"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6pPr>
      <a:lvl7pPr marL="1882775" indent="-269875"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7pPr>
      <a:lvl8pPr marL="2151063"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8pPr>
      <a:lvl9pPr marL="2420938" indent="-269875" algn="l" defTabSz="872227"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2227" rtl="0" eaLnBrk="1" latinLnBrk="0" hangingPunct="1">
        <a:defRPr sz="1800" kern="1200">
          <a:solidFill>
            <a:schemeClr val="tx1"/>
          </a:solidFill>
          <a:latin typeface="+mn-lt"/>
          <a:ea typeface="+mn-ea"/>
          <a:cs typeface="+mn-cs"/>
        </a:defRPr>
      </a:lvl1pPr>
      <a:lvl2pPr marL="436114" algn="l" defTabSz="872227" rtl="0" eaLnBrk="1" latinLnBrk="0" hangingPunct="1">
        <a:defRPr sz="1800" kern="1200">
          <a:solidFill>
            <a:schemeClr val="tx1"/>
          </a:solidFill>
          <a:latin typeface="+mn-lt"/>
          <a:ea typeface="+mn-ea"/>
          <a:cs typeface="+mn-cs"/>
        </a:defRPr>
      </a:lvl2pPr>
      <a:lvl3pPr marL="872227" algn="l" defTabSz="872227" rtl="0" eaLnBrk="1" latinLnBrk="0" hangingPunct="1">
        <a:defRPr sz="1800" kern="1200">
          <a:solidFill>
            <a:schemeClr val="tx1"/>
          </a:solidFill>
          <a:latin typeface="+mn-lt"/>
          <a:ea typeface="+mn-ea"/>
          <a:cs typeface="+mn-cs"/>
        </a:defRPr>
      </a:lvl3pPr>
      <a:lvl4pPr marL="1308340" algn="l" defTabSz="872227" rtl="0" eaLnBrk="1" latinLnBrk="0" hangingPunct="1">
        <a:defRPr sz="1800" kern="1200">
          <a:solidFill>
            <a:schemeClr val="tx1"/>
          </a:solidFill>
          <a:latin typeface="+mn-lt"/>
          <a:ea typeface="+mn-ea"/>
          <a:cs typeface="+mn-cs"/>
        </a:defRPr>
      </a:lvl4pPr>
      <a:lvl5pPr marL="1744454" algn="l" defTabSz="872227" rtl="0" eaLnBrk="1" latinLnBrk="0" hangingPunct="1">
        <a:defRPr sz="1800" kern="1200">
          <a:solidFill>
            <a:schemeClr val="tx1"/>
          </a:solidFill>
          <a:latin typeface="+mn-lt"/>
          <a:ea typeface="+mn-ea"/>
          <a:cs typeface="+mn-cs"/>
        </a:defRPr>
      </a:lvl5pPr>
      <a:lvl6pPr marL="2180567" algn="l" defTabSz="872227" rtl="0" eaLnBrk="1" latinLnBrk="0" hangingPunct="1">
        <a:defRPr sz="1800" kern="1200">
          <a:solidFill>
            <a:schemeClr val="tx1"/>
          </a:solidFill>
          <a:latin typeface="+mn-lt"/>
          <a:ea typeface="+mn-ea"/>
          <a:cs typeface="+mn-cs"/>
        </a:defRPr>
      </a:lvl6pPr>
      <a:lvl7pPr marL="2616681" algn="l" defTabSz="872227" rtl="0" eaLnBrk="1" latinLnBrk="0" hangingPunct="1">
        <a:defRPr sz="1800" kern="1200">
          <a:solidFill>
            <a:schemeClr val="tx1"/>
          </a:solidFill>
          <a:latin typeface="+mn-lt"/>
          <a:ea typeface="+mn-ea"/>
          <a:cs typeface="+mn-cs"/>
        </a:defRPr>
      </a:lvl7pPr>
      <a:lvl8pPr marL="3052795" algn="l" defTabSz="872227" rtl="0" eaLnBrk="1" latinLnBrk="0" hangingPunct="1">
        <a:defRPr sz="1800" kern="1200">
          <a:solidFill>
            <a:schemeClr val="tx1"/>
          </a:solidFill>
          <a:latin typeface="+mn-lt"/>
          <a:ea typeface="+mn-ea"/>
          <a:cs typeface="+mn-cs"/>
        </a:defRPr>
      </a:lvl8pPr>
      <a:lvl9pPr marL="3488908" algn="l" defTabSz="87222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7" userDrawn="1">
          <p15:clr>
            <a:srgbClr val="F26B43"/>
          </p15:clr>
        </p15:guide>
        <p15:guide id="2" pos="363" userDrawn="1">
          <p15:clr>
            <a:srgbClr val="F26B43"/>
          </p15:clr>
        </p15:guide>
        <p15:guide id="3" pos="1360" userDrawn="1">
          <p15:clr>
            <a:srgbClr val="F26B43"/>
          </p15:clr>
        </p15:guide>
        <p15:guide id="4" pos="1541" userDrawn="1">
          <p15:clr>
            <a:srgbClr val="F26B43"/>
          </p15:clr>
        </p15:guide>
        <p15:guide id="5" pos="2571" userDrawn="1">
          <p15:clr>
            <a:srgbClr val="F26B43"/>
          </p15:clr>
        </p15:guide>
        <p15:guide id="6" pos="2752" userDrawn="1">
          <p15:clr>
            <a:srgbClr val="F26B43"/>
          </p15:clr>
        </p15:guide>
        <p15:guide id="7" pos="3749" userDrawn="1">
          <p15:clr>
            <a:srgbClr val="F26B43"/>
          </p15:clr>
        </p15:guide>
        <p15:guide id="8" pos="3931" userDrawn="1">
          <p15:clr>
            <a:srgbClr val="F26B43"/>
          </p15:clr>
        </p15:guide>
        <p15:guide id="9" pos="4928" userDrawn="1">
          <p15:clr>
            <a:srgbClr val="F26B43"/>
          </p15:clr>
        </p15:guide>
        <p15:guide id="10" pos="5141" userDrawn="1">
          <p15:clr>
            <a:srgbClr val="F26B43"/>
          </p15:clr>
        </p15:guide>
        <p15:guide id="11" pos="6139" userDrawn="1">
          <p15:clr>
            <a:srgbClr val="F26B43"/>
          </p15:clr>
        </p15:guide>
        <p15:guide id="12" pos="6320" userDrawn="1">
          <p15:clr>
            <a:srgbClr val="F26B43"/>
          </p15:clr>
        </p15:guide>
        <p15:guide id="13" pos="7317" userDrawn="1">
          <p15:clr>
            <a:srgbClr val="F26B43"/>
          </p15:clr>
        </p15:guide>
        <p15:guide id="14" orient="horz" pos="40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33698" y="2233440"/>
            <a:ext cx="6316893" cy="1888110"/>
          </a:xfrm>
          <a:prstGeom prst="rect">
            <a:avLst/>
          </a:prstGeom>
        </p:spPr>
        <p:txBody>
          <a:bodyPr vert="horz" lIns="0" tIns="0" rIns="0" bIns="36000" rtlCol="0" anchor="b" anchorCtr="0">
            <a:normAutofit/>
          </a:bodyPr>
          <a:lstStyle/>
          <a:p>
            <a:r>
              <a:rPr lang="en-GB" noProof="0" dirty="0"/>
              <a:t>Title</a:t>
            </a:r>
          </a:p>
        </p:txBody>
      </p:sp>
      <p:sp>
        <p:nvSpPr>
          <p:cNvPr id="3" name="Text Placeholder 2"/>
          <p:cNvSpPr>
            <a:spLocks noGrp="1"/>
          </p:cNvSpPr>
          <p:nvPr>
            <p:ph type="body" idx="1"/>
          </p:nvPr>
        </p:nvSpPr>
        <p:spPr>
          <a:xfrm>
            <a:off x="4221587" y="4169348"/>
            <a:ext cx="6329004" cy="483789"/>
          </a:xfrm>
          <a:prstGeom prst="rect">
            <a:avLst/>
          </a:prstGeom>
        </p:spPr>
        <p:txBody>
          <a:bodyPr vert="horz" lIns="0" tIns="0" rIns="0" bIns="0" rtlCol="0">
            <a:normAutofit/>
          </a:bodyPr>
          <a:lstStyle/>
          <a:p>
            <a:pPr lvl="0"/>
            <a:r>
              <a:rPr lang="en-GB" noProof="0" dirty="0"/>
              <a:t>Date</a:t>
            </a:r>
          </a:p>
        </p:txBody>
      </p:sp>
    </p:spTree>
    <p:extLst>
      <p:ext uri="{BB962C8B-B14F-4D97-AF65-F5344CB8AC3E}">
        <p14:creationId xmlns:p14="http://schemas.microsoft.com/office/powerpoint/2010/main" val="1799377742"/>
      </p:ext>
    </p:extLst>
  </p:cSld>
  <p:clrMap bg1="dk1" tx1="lt1" bg2="dk2" tx2="lt2" accent1="accent1" accent2="accent2" accent3="accent3" accent4="accent4" accent5="accent5" accent6="accent6" hlink="hlink" folHlink="folHlink"/>
  <p:sldLayoutIdLst>
    <p:sldLayoutId id="2147483788" r:id="rId1"/>
    <p:sldLayoutId id="2147483789" r:id="rId2"/>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hf hdr="0" dt="0"/>
  <p:txStyles>
    <p:titleStyle>
      <a:lvl1pPr algn="l" defTabSz="872227" rtl="0" eaLnBrk="1" latinLnBrk="0" hangingPunct="1">
        <a:lnSpc>
          <a:spcPct val="90000"/>
        </a:lnSpc>
        <a:spcBef>
          <a:spcPct val="0"/>
        </a:spcBef>
        <a:buNone/>
        <a:tabLst>
          <a:tab pos="358775" algn="l"/>
        </a:tabLst>
        <a:defRPr sz="50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872227" rtl="0" eaLnBrk="1" latinLnBrk="0" hangingPunct="1">
        <a:spcBef>
          <a:spcPts val="600"/>
        </a:spcBef>
        <a:spcAft>
          <a:spcPts val="2400"/>
        </a:spcAft>
        <a:buFont typeface="Arial" panose="020B0604020202020204" pitchFamily="34" charset="0"/>
        <a:buNone/>
        <a:defRPr sz="2400" kern="1200" baseline="0">
          <a:solidFill>
            <a:schemeClr val="tx1"/>
          </a:solidFill>
          <a:latin typeface="+mn-lt"/>
          <a:ea typeface="+mn-ea"/>
          <a:cs typeface="+mn-cs"/>
        </a:defRPr>
      </a:lvl1pPr>
      <a:lvl2pPr marL="265113" indent="-265113" algn="l" defTabSz="872227" rtl="0" eaLnBrk="1" latinLnBrk="0" hangingPunct="1">
        <a:lnSpc>
          <a:spcPct val="110000"/>
        </a:lnSpc>
        <a:spcBef>
          <a:spcPts val="0"/>
        </a:spcBef>
        <a:spcAft>
          <a:spcPts val="1000"/>
        </a:spcAft>
        <a:buSzPct val="100000"/>
        <a:buFont typeface="Arial" panose="020B0604020202020204" pitchFamily="34" charset="0"/>
        <a:buChar char="•"/>
        <a:defRPr sz="2000" kern="1200" baseline="0">
          <a:solidFill>
            <a:schemeClr val="bg1"/>
          </a:solidFill>
          <a:latin typeface="+mn-lt"/>
          <a:ea typeface="+mn-ea"/>
          <a:cs typeface="+mn-cs"/>
        </a:defRPr>
      </a:lvl2pPr>
      <a:lvl3pPr marL="538163" indent="-273050" algn="l" defTabSz="872227" rtl="0" eaLnBrk="1" latinLnBrk="0" hangingPunct="1">
        <a:lnSpc>
          <a:spcPct val="110000"/>
        </a:lnSpc>
        <a:spcBef>
          <a:spcPts val="0"/>
        </a:spcBef>
        <a:spcAft>
          <a:spcPts val="1000"/>
        </a:spcAft>
        <a:buSzPct val="100000"/>
        <a:buFont typeface="Arial" panose="020B0604020202020204" pitchFamily="34" charset="0"/>
        <a:buChar char="•"/>
        <a:defRPr sz="2000" kern="1200">
          <a:solidFill>
            <a:schemeClr val="bg1"/>
          </a:solidFill>
          <a:latin typeface="+mn-lt"/>
          <a:ea typeface="+mn-ea"/>
          <a:cs typeface="+mn-cs"/>
        </a:defRPr>
      </a:lvl3pPr>
      <a:lvl4pPr marL="803275" indent="-265113" algn="l" defTabSz="872227" rtl="0" eaLnBrk="1" latinLnBrk="0" hangingPunct="1">
        <a:lnSpc>
          <a:spcPct val="110000"/>
        </a:lnSpc>
        <a:spcBef>
          <a:spcPts val="0"/>
        </a:spcBef>
        <a:spcAft>
          <a:spcPts val="1000"/>
        </a:spcAft>
        <a:buSzPct val="100000"/>
        <a:buFont typeface="Arial" panose="020B0604020202020204" pitchFamily="34" charset="0"/>
        <a:buChar char="•"/>
        <a:defRPr sz="2000" kern="1200">
          <a:solidFill>
            <a:schemeClr val="bg1"/>
          </a:solidFill>
          <a:latin typeface="+mn-lt"/>
          <a:ea typeface="+mn-ea"/>
          <a:cs typeface="+mn-cs"/>
        </a:defRPr>
      </a:lvl4pPr>
      <a:lvl5pPr marL="1076325" indent="-273050" algn="l" defTabSz="872227" rtl="0" eaLnBrk="1" latinLnBrk="0" hangingPunct="1">
        <a:lnSpc>
          <a:spcPct val="110000"/>
        </a:lnSpc>
        <a:spcBef>
          <a:spcPts val="0"/>
        </a:spcBef>
        <a:spcAft>
          <a:spcPts val="1000"/>
        </a:spcAft>
        <a:buSzPct val="100000"/>
        <a:buFont typeface="Arial" panose="020B0604020202020204" pitchFamily="34" charset="0"/>
        <a:buChar char="•"/>
        <a:defRPr sz="2000" kern="1200">
          <a:solidFill>
            <a:schemeClr val="bg1"/>
          </a:solidFill>
          <a:latin typeface="+mn-lt"/>
          <a:ea typeface="+mn-ea"/>
          <a:cs typeface="+mn-cs"/>
        </a:defRPr>
      </a:lvl5pPr>
      <a:lvl6pPr marL="2398625" indent="-218057" algn="l" defTabSz="8722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6pPr>
      <a:lvl7pPr marL="2834738" indent="-218057" algn="l" defTabSz="8722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7pPr>
      <a:lvl8pPr marL="3270852" indent="-218057" algn="l" defTabSz="8722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8pPr>
      <a:lvl9pPr marL="3706965" indent="-218057" algn="l" defTabSz="872227" rtl="0" eaLnBrk="1" latinLnBrk="0" hangingPunct="1">
        <a:spcBef>
          <a:spcPct val="20000"/>
        </a:spcBef>
        <a:buFont typeface="Arial" panose="020B0604020202020204" pitchFamily="34" charset="0"/>
        <a:buChar char="•"/>
        <a:defRPr sz="1900" kern="1200">
          <a:solidFill>
            <a:schemeClr val="tx1"/>
          </a:solidFill>
          <a:latin typeface="+mn-lt"/>
          <a:ea typeface="+mn-ea"/>
          <a:cs typeface="+mn-cs"/>
        </a:defRPr>
      </a:lvl9pPr>
    </p:bodyStyle>
    <p:otherStyle>
      <a:defPPr>
        <a:defRPr lang="en-US"/>
      </a:defPPr>
      <a:lvl1pPr marL="0" algn="l" defTabSz="872227" rtl="0" eaLnBrk="1" latinLnBrk="0" hangingPunct="1">
        <a:defRPr sz="1800" kern="1200">
          <a:solidFill>
            <a:schemeClr val="tx1"/>
          </a:solidFill>
          <a:latin typeface="+mn-lt"/>
          <a:ea typeface="+mn-ea"/>
          <a:cs typeface="+mn-cs"/>
        </a:defRPr>
      </a:lvl1pPr>
      <a:lvl2pPr marL="436114" algn="l" defTabSz="872227" rtl="0" eaLnBrk="1" latinLnBrk="0" hangingPunct="1">
        <a:defRPr sz="1800" kern="1200">
          <a:solidFill>
            <a:schemeClr val="tx1"/>
          </a:solidFill>
          <a:latin typeface="+mn-lt"/>
          <a:ea typeface="+mn-ea"/>
          <a:cs typeface="+mn-cs"/>
        </a:defRPr>
      </a:lvl2pPr>
      <a:lvl3pPr marL="872227" algn="l" defTabSz="872227" rtl="0" eaLnBrk="1" latinLnBrk="0" hangingPunct="1">
        <a:defRPr sz="1800" kern="1200">
          <a:solidFill>
            <a:schemeClr val="tx1"/>
          </a:solidFill>
          <a:latin typeface="+mn-lt"/>
          <a:ea typeface="+mn-ea"/>
          <a:cs typeface="+mn-cs"/>
        </a:defRPr>
      </a:lvl3pPr>
      <a:lvl4pPr marL="1308340" algn="l" defTabSz="872227" rtl="0" eaLnBrk="1" latinLnBrk="0" hangingPunct="1">
        <a:defRPr sz="1800" kern="1200">
          <a:solidFill>
            <a:schemeClr val="tx1"/>
          </a:solidFill>
          <a:latin typeface="+mn-lt"/>
          <a:ea typeface="+mn-ea"/>
          <a:cs typeface="+mn-cs"/>
        </a:defRPr>
      </a:lvl4pPr>
      <a:lvl5pPr marL="1744454" algn="l" defTabSz="872227" rtl="0" eaLnBrk="1" latinLnBrk="0" hangingPunct="1">
        <a:defRPr sz="1800" kern="1200">
          <a:solidFill>
            <a:schemeClr val="tx1"/>
          </a:solidFill>
          <a:latin typeface="+mn-lt"/>
          <a:ea typeface="+mn-ea"/>
          <a:cs typeface="+mn-cs"/>
        </a:defRPr>
      </a:lvl5pPr>
      <a:lvl6pPr marL="2180567" algn="l" defTabSz="872227" rtl="0" eaLnBrk="1" latinLnBrk="0" hangingPunct="1">
        <a:defRPr sz="1800" kern="1200">
          <a:solidFill>
            <a:schemeClr val="tx1"/>
          </a:solidFill>
          <a:latin typeface="+mn-lt"/>
          <a:ea typeface="+mn-ea"/>
          <a:cs typeface="+mn-cs"/>
        </a:defRPr>
      </a:lvl6pPr>
      <a:lvl7pPr marL="2616681" algn="l" defTabSz="872227" rtl="0" eaLnBrk="1" latinLnBrk="0" hangingPunct="1">
        <a:defRPr sz="1800" kern="1200">
          <a:solidFill>
            <a:schemeClr val="tx1"/>
          </a:solidFill>
          <a:latin typeface="+mn-lt"/>
          <a:ea typeface="+mn-ea"/>
          <a:cs typeface="+mn-cs"/>
        </a:defRPr>
      </a:lvl7pPr>
      <a:lvl8pPr marL="3052795" algn="l" defTabSz="872227" rtl="0" eaLnBrk="1" latinLnBrk="0" hangingPunct="1">
        <a:defRPr sz="1800" kern="1200">
          <a:solidFill>
            <a:schemeClr val="tx1"/>
          </a:solidFill>
          <a:latin typeface="+mn-lt"/>
          <a:ea typeface="+mn-ea"/>
          <a:cs typeface="+mn-cs"/>
        </a:defRPr>
      </a:lvl8pPr>
      <a:lvl9pPr marL="3488908" algn="l" defTabSz="87222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3" y="260649"/>
            <a:ext cx="11040000" cy="984351"/>
          </a:xfrm>
          <a:prstGeom prst="rect">
            <a:avLst/>
          </a:prstGeom>
        </p:spPr>
        <p:txBody>
          <a:bodyPr vert="horz" lIns="0" tIns="0" rIns="0" bIns="36000" rtlCol="0" anchor="b" anchorCtr="0">
            <a:noAutofit/>
          </a:bodyPr>
          <a:lstStyle/>
          <a:p>
            <a:endParaRPr lang="en-GB" noProof="0" dirty="0"/>
          </a:p>
        </p:txBody>
      </p:sp>
      <p:sp>
        <p:nvSpPr>
          <p:cNvPr id="3" name="Text Placeholder 2"/>
          <p:cNvSpPr>
            <a:spLocks noGrp="1"/>
          </p:cNvSpPr>
          <p:nvPr>
            <p:ph type="body" idx="1"/>
          </p:nvPr>
        </p:nvSpPr>
        <p:spPr>
          <a:xfrm>
            <a:off x="575733" y="1656001"/>
            <a:ext cx="11040000" cy="4525963"/>
          </a:xfrm>
          <a:prstGeom prst="rect">
            <a:avLst/>
          </a:prstGeom>
        </p:spPr>
        <p:txBody>
          <a:bodyPr vert="horz" lIns="0" tIns="0" rIns="0" bIns="0" rtlCol="0">
            <a:noAutofit/>
          </a:bodyPr>
          <a:lstStyle/>
          <a:p>
            <a:pPr lvl="0"/>
            <a:r>
              <a:rPr lang="en-GB" noProof="0" dirty="0"/>
              <a:t>Base level</a:t>
            </a:r>
          </a:p>
          <a:p>
            <a:pPr lvl="1"/>
            <a:r>
              <a:rPr lang="en-GB" noProof="0" dirty="0"/>
              <a:t>Bullet 1</a:t>
            </a:r>
          </a:p>
          <a:p>
            <a:pPr lvl="2"/>
            <a:r>
              <a:rPr lang="en-GB" noProof="0" dirty="0"/>
              <a:t>Bullet 2</a:t>
            </a:r>
          </a:p>
          <a:p>
            <a:pPr lvl="3"/>
            <a:r>
              <a:rPr lang="en-GB" noProof="0" dirty="0"/>
              <a:t>Bullet 3</a:t>
            </a:r>
          </a:p>
          <a:p>
            <a:pPr lvl="4"/>
            <a:r>
              <a:rPr lang="en-GB" noProof="0" dirty="0"/>
              <a:t>Bullet 4</a:t>
            </a:r>
          </a:p>
          <a:p>
            <a:pPr lvl="5"/>
            <a:r>
              <a:rPr lang="en-GB" noProof="0" dirty="0"/>
              <a:t>Bullet 5</a:t>
            </a:r>
          </a:p>
          <a:p>
            <a:pPr lvl="6"/>
            <a:r>
              <a:rPr lang="en-GB" noProof="0" dirty="0"/>
              <a:t>Bullet 6</a:t>
            </a:r>
          </a:p>
          <a:p>
            <a:pPr lvl="7"/>
            <a:r>
              <a:rPr lang="en-GB" noProof="0" dirty="0"/>
              <a:t>Bullet 7</a:t>
            </a:r>
          </a:p>
          <a:p>
            <a:pPr lvl="8"/>
            <a:r>
              <a:rPr lang="en-GB" noProof="0" dirty="0"/>
              <a:t>Bullet 8</a:t>
            </a:r>
          </a:p>
        </p:txBody>
      </p:sp>
    </p:spTree>
    <p:extLst>
      <p:ext uri="{BB962C8B-B14F-4D97-AF65-F5344CB8AC3E}">
        <p14:creationId xmlns:p14="http://schemas.microsoft.com/office/powerpoint/2010/main" val="920778577"/>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hf hdr="0" dt="0"/>
  <p:txStyles>
    <p:titleStyle>
      <a:lvl1pPr algn="l" defTabSz="872227" rtl="0" eaLnBrk="1" latinLnBrk="0" hangingPunct="1">
        <a:lnSpc>
          <a:spcPct val="90000"/>
        </a:lnSpc>
        <a:spcBef>
          <a:spcPct val="0"/>
        </a:spcBef>
        <a:buNone/>
        <a:tabLst>
          <a:tab pos="358775" algn="l"/>
        </a:tabLst>
        <a:defRPr sz="34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872227" rtl="0" eaLnBrk="1" latinLnBrk="0" hangingPunct="1">
        <a:lnSpc>
          <a:spcPct val="11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1pPr>
      <a:lvl2pPr marL="268288" indent="0" algn="l" defTabSz="872227" rtl="0" eaLnBrk="1" latinLnBrk="0" hangingPunct="1">
        <a:lnSpc>
          <a:spcPct val="110000"/>
        </a:lnSpc>
        <a:spcBef>
          <a:spcPts val="0"/>
        </a:spcBef>
        <a:spcAft>
          <a:spcPts val="600"/>
        </a:spcAft>
        <a:buSzPct val="100000"/>
        <a:buFont typeface="Arial" panose="020B0604020202020204" pitchFamily="34" charset="0"/>
        <a:buNone/>
        <a:defRPr sz="2000" kern="1200" baseline="0">
          <a:solidFill>
            <a:schemeClr val="tx1"/>
          </a:solidFill>
          <a:latin typeface="+mn-lt"/>
          <a:ea typeface="+mn-ea"/>
          <a:cs typeface="+mn-cs"/>
        </a:defRPr>
      </a:lvl2pPr>
      <a:lvl3pPr marL="538162" indent="0" algn="l" defTabSz="872227" rtl="0" eaLnBrk="1" latinLnBrk="0" hangingPunct="1">
        <a:lnSpc>
          <a:spcPct val="110000"/>
        </a:lnSpc>
        <a:spcBef>
          <a:spcPts val="0"/>
        </a:spcBef>
        <a:spcAft>
          <a:spcPts val="600"/>
        </a:spcAft>
        <a:buSzPct val="100000"/>
        <a:buFont typeface="Arial" panose="020B0604020202020204" pitchFamily="34" charset="0"/>
        <a:buNone/>
        <a:defRPr sz="2000" kern="1200">
          <a:solidFill>
            <a:schemeClr val="tx1"/>
          </a:solidFill>
          <a:latin typeface="+mn-lt"/>
          <a:ea typeface="+mn-ea"/>
          <a:cs typeface="+mn-cs"/>
        </a:defRPr>
      </a:lvl3pPr>
      <a:lvl4pPr marL="806450" indent="0" algn="l" defTabSz="872227" rtl="0" eaLnBrk="1" latinLnBrk="0" hangingPunct="1">
        <a:lnSpc>
          <a:spcPct val="110000"/>
        </a:lnSpc>
        <a:spcBef>
          <a:spcPts val="0"/>
        </a:spcBef>
        <a:spcAft>
          <a:spcPts val="600"/>
        </a:spcAft>
        <a:buSzPct val="100000"/>
        <a:buFont typeface="Arial" panose="020B0604020202020204" pitchFamily="34" charset="0"/>
        <a:buNone/>
        <a:defRPr sz="2000" kern="1200">
          <a:solidFill>
            <a:schemeClr val="tx1"/>
          </a:solidFill>
          <a:latin typeface="+mn-lt"/>
          <a:ea typeface="+mn-ea"/>
          <a:cs typeface="+mn-cs"/>
        </a:defRPr>
      </a:lvl4pPr>
      <a:lvl5pPr marL="1076325" indent="0" algn="l" defTabSz="872227" rtl="0" eaLnBrk="1" latinLnBrk="0" hangingPunct="1">
        <a:lnSpc>
          <a:spcPct val="110000"/>
        </a:lnSpc>
        <a:spcBef>
          <a:spcPts val="0"/>
        </a:spcBef>
        <a:spcAft>
          <a:spcPts val="600"/>
        </a:spcAft>
        <a:buSzPct val="100000"/>
        <a:buFont typeface="Arial" panose="020B0604020202020204" pitchFamily="34" charset="0"/>
        <a:buNone/>
        <a:defRPr sz="2000" kern="1200">
          <a:solidFill>
            <a:schemeClr val="tx1"/>
          </a:solidFill>
          <a:latin typeface="+mn-lt"/>
          <a:ea typeface="+mn-ea"/>
          <a:cs typeface="+mn-cs"/>
        </a:defRPr>
      </a:lvl5pPr>
      <a:lvl6pPr marL="1344612" indent="0" algn="l" defTabSz="872227" rtl="0" eaLnBrk="1" latinLnBrk="0" hangingPunct="1">
        <a:lnSpc>
          <a:spcPct val="11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6pPr>
      <a:lvl7pPr marL="1612900" indent="0" algn="l" defTabSz="872227" rtl="0" eaLnBrk="1" latinLnBrk="0" hangingPunct="1">
        <a:lnSpc>
          <a:spcPct val="11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7pPr>
      <a:lvl8pPr marL="1882775" indent="0" algn="l" defTabSz="872227" rtl="0" eaLnBrk="1" latinLnBrk="0" hangingPunct="1">
        <a:lnSpc>
          <a:spcPct val="110000"/>
        </a:lnSpc>
        <a:spcBef>
          <a:spcPts val="0"/>
        </a:spcBef>
        <a:spcAft>
          <a:spcPts val="600"/>
        </a:spcAft>
        <a:buFont typeface="Arial" panose="020B0604020202020204" pitchFamily="34" charset="0"/>
        <a:buNone/>
        <a:defRPr sz="2000" kern="1200" baseline="0">
          <a:solidFill>
            <a:schemeClr val="tx1"/>
          </a:solidFill>
          <a:latin typeface="+mn-lt"/>
          <a:ea typeface="+mn-ea"/>
          <a:cs typeface="+mn-cs"/>
        </a:defRPr>
      </a:lvl8pPr>
      <a:lvl9pPr marL="2151063" indent="0" algn="l" defTabSz="872227" rtl="0" eaLnBrk="1" latinLnBrk="0" hangingPunct="1">
        <a:lnSpc>
          <a:spcPct val="110000"/>
        </a:lnSpc>
        <a:spcBef>
          <a:spcPts val="0"/>
        </a:spcBef>
        <a:spcAft>
          <a:spcPts val="600"/>
        </a:spcAft>
        <a:buFont typeface="Arial" panose="020B0604020202020204" pitchFamily="34" charset="0"/>
        <a:buNone/>
        <a:defRPr sz="2000" kern="1200">
          <a:solidFill>
            <a:schemeClr val="tx1"/>
          </a:solidFill>
          <a:latin typeface="+mn-lt"/>
          <a:ea typeface="+mn-ea"/>
          <a:cs typeface="+mn-cs"/>
        </a:defRPr>
      </a:lvl9pPr>
    </p:bodyStyle>
    <p:otherStyle>
      <a:defPPr>
        <a:defRPr lang="en-US"/>
      </a:defPPr>
      <a:lvl1pPr marL="0" algn="l" defTabSz="872227" rtl="0" eaLnBrk="1" latinLnBrk="0" hangingPunct="1">
        <a:defRPr sz="1800" kern="1200">
          <a:solidFill>
            <a:schemeClr val="tx1"/>
          </a:solidFill>
          <a:latin typeface="+mn-lt"/>
          <a:ea typeface="+mn-ea"/>
          <a:cs typeface="+mn-cs"/>
        </a:defRPr>
      </a:lvl1pPr>
      <a:lvl2pPr marL="436114" algn="l" defTabSz="872227" rtl="0" eaLnBrk="1" latinLnBrk="0" hangingPunct="1">
        <a:defRPr sz="1800" kern="1200">
          <a:solidFill>
            <a:schemeClr val="tx1"/>
          </a:solidFill>
          <a:latin typeface="+mn-lt"/>
          <a:ea typeface="+mn-ea"/>
          <a:cs typeface="+mn-cs"/>
        </a:defRPr>
      </a:lvl2pPr>
      <a:lvl3pPr marL="872227" algn="l" defTabSz="872227" rtl="0" eaLnBrk="1" latinLnBrk="0" hangingPunct="1">
        <a:defRPr sz="1800" kern="1200">
          <a:solidFill>
            <a:schemeClr val="tx1"/>
          </a:solidFill>
          <a:latin typeface="+mn-lt"/>
          <a:ea typeface="+mn-ea"/>
          <a:cs typeface="+mn-cs"/>
        </a:defRPr>
      </a:lvl3pPr>
      <a:lvl4pPr marL="1308340" algn="l" defTabSz="872227" rtl="0" eaLnBrk="1" latinLnBrk="0" hangingPunct="1">
        <a:defRPr sz="1800" kern="1200">
          <a:solidFill>
            <a:schemeClr val="tx1"/>
          </a:solidFill>
          <a:latin typeface="+mn-lt"/>
          <a:ea typeface="+mn-ea"/>
          <a:cs typeface="+mn-cs"/>
        </a:defRPr>
      </a:lvl4pPr>
      <a:lvl5pPr marL="1744454" algn="l" defTabSz="872227" rtl="0" eaLnBrk="1" latinLnBrk="0" hangingPunct="1">
        <a:defRPr sz="1800" kern="1200">
          <a:solidFill>
            <a:schemeClr val="tx1"/>
          </a:solidFill>
          <a:latin typeface="+mn-lt"/>
          <a:ea typeface="+mn-ea"/>
          <a:cs typeface="+mn-cs"/>
        </a:defRPr>
      </a:lvl5pPr>
      <a:lvl6pPr marL="2180567" algn="l" defTabSz="872227" rtl="0" eaLnBrk="1" latinLnBrk="0" hangingPunct="1">
        <a:defRPr sz="1800" kern="1200">
          <a:solidFill>
            <a:schemeClr val="tx1"/>
          </a:solidFill>
          <a:latin typeface="+mn-lt"/>
          <a:ea typeface="+mn-ea"/>
          <a:cs typeface="+mn-cs"/>
        </a:defRPr>
      </a:lvl6pPr>
      <a:lvl7pPr marL="2616681" algn="l" defTabSz="872227" rtl="0" eaLnBrk="1" latinLnBrk="0" hangingPunct="1">
        <a:defRPr sz="1800" kern="1200">
          <a:solidFill>
            <a:schemeClr val="tx1"/>
          </a:solidFill>
          <a:latin typeface="+mn-lt"/>
          <a:ea typeface="+mn-ea"/>
          <a:cs typeface="+mn-cs"/>
        </a:defRPr>
      </a:lvl7pPr>
      <a:lvl8pPr marL="3052795" algn="l" defTabSz="872227" rtl="0" eaLnBrk="1" latinLnBrk="0" hangingPunct="1">
        <a:defRPr sz="1800" kern="1200">
          <a:solidFill>
            <a:schemeClr val="tx1"/>
          </a:solidFill>
          <a:latin typeface="+mn-lt"/>
          <a:ea typeface="+mn-ea"/>
          <a:cs typeface="+mn-cs"/>
        </a:defRPr>
      </a:lvl8pPr>
      <a:lvl9pPr marL="3488908" algn="l" defTabSz="87222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7" userDrawn="1">
          <p15:clr>
            <a:srgbClr val="F26B43"/>
          </p15:clr>
        </p15:guide>
        <p15:guide id="2" pos="363" userDrawn="1">
          <p15:clr>
            <a:srgbClr val="F26B43"/>
          </p15:clr>
        </p15:guide>
        <p15:guide id="3" pos="1360" userDrawn="1">
          <p15:clr>
            <a:srgbClr val="F26B43"/>
          </p15:clr>
        </p15:guide>
        <p15:guide id="4" pos="1541" userDrawn="1">
          <p15:clr>
            <a:srgbClr val="F26B43"/>
          </p15:clr>
        </p15:guide>
        <p15:guide id="5" pos="2571" userDrawn="1">
          <p15:clr>
            <a:srgbClr val="F26B43"/>
          </p15:clr>
        </p15:guide>
        <p15:guide id="6" pos="2752" userDrawn="1">
          <p15:clr>
            <a:srgbClr val="F26B43"/>
          </p15:clr>
        </p15:guide>
        <p15:guide id="7" pos="3749" userDrawn="1">
          <p15:clr>
            <a:srgbClr val="F26B43"/>
          </p15:clr>
        </p15:guide>
        <p15:guide id="8" pos="3931" userDrawn="1">
          <p15:clr>
            <a:srgbClr val="F26B43"/>
          </p15:clr>
        </p15:guide>
        <p15:guide id="9" pos="4928" userDrawn="1">
          <p15:clr>
            <a:srgbClr val="F26B43"/>
          </p15:clr>
        </p15:guide>
        <p15:guide id="10" pos="5141" userDrawn="1">
          <p15:clr>
            <a:srgbClr val="F26B43"/>
          </p15:clr>
        </p15:guide>
        <p15:guide id="11" pos="6139" userDrawn="1">
          <p15:clr>
            <a:srgbClr val="F26B43"/>
          </p15:clr>
        </p15:guide>
        <p15:guide id="12" pos="6320" userDrawn="1">
          <p15:clr>
            <a:srgbClr val="F26B43"/>
          </p15:clr>
        </p15:guide>
        <p15:guide id="13" pos="7317" userDrawn="1">
          <p15:clr>
            <a:srgbClr val="F26B43"/>
          </p15:clr>
        </p15:guide>
        <p15:guide id="14" orient="horz" pos="4053"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4426BF-D23A-40B5-8A5A-A7F91C429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8F91EA-5581-46B7-9867-56C91AFEBC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AB6177-5EF7-4EE3-A196-DB8DE257DF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163AA-23E0-43C7-B76A-FD94B64E8FFF}" type="datetimeFigureOut">
              <a:rPr lang="en-US" smtClean="0"/>
              <a:t>3/23/2021</a:t>
            </a:fld>
            <a:endParaRPr lang="en-US"/>
          </a:p>
        </p:txBody>
      </p:sp>
      <p:sp>
        <p:nvSpPr>
          <p:cNvPr id="5" name="Footer Placeholder 4">
            <a:extLst>
              <a:ext uri="{FF2B5EF4-FFF2-40B4-BE49-F238E27FC236}">
                <a16:creationId xmlns:a16="http://schemas.microsoft.com/office/drawing/2014/main" id="{0738BB2B-080A-4894-90D0-0D913C7BE0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5FB7DB-BE87-42A2-88FE-3A35A9BC75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71F75-6463-4618-A280-83D7403CF6D0}" type="slidenum">
              <a:rPr lang="en-US" smtClean="0"/>
              <a:t>‹#›</a:t>
            </a:fld>
            <a:endParaRPr lang="en-US"/>
          </a:p>
        </p:txBody>
      </p:sp>
    </p:spTree>
    <p:extLst>
      <p:ext uri="{BB962C8B-B14F-4D97-AF65-F5344CB8AC3E}">
        <p14:creationId xmlns:p14="http://schemas.microsoft.com/office/powerpoint/2010/main" val="1126562389"/>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3" y="260649"/>
            <a:ext cx="11040000" cy="984351"/>
          </a:xfrm>
          <a:prstGeom prst="rect">
            <a:avLst/>
          </a:prstGeom>
        </p:spPr>
        <p:txBody>
          <a:bodyPr vert="horz" lIns="0" tIns="0" rIns="0" bIns="36000" rtlCol="0" anchor="b" anchorCtr="0">
            <a:noAutofit/>
          </a:bodyPr>
          <a:lstStyle/>
          <a:p>
            <a:endParaRPr lang="en-GB" noProof="0" dirty="0"/>
          </a:p>
        </p:txBody>
      </p:sp>
      <p:sp>
        <p:nvSpPr>
          <p:cNvPr id="3" name="Text Placeholder 2"/>
          <p:cNvSpPr>
            <a:spLocks noGrp="1"/>
          </p:cNvSpPr>
          <p:nvPr>
            <p:ph type="body" idx="1"/>
          </p:nvPr>
        </p:nvSpPr>
        <p:spPr>
          <a:xfrm>
            <a:off x="575733" y="1656001"/>
            <a:ext cx="11040000" cy="4525963"/>
          </a:xfrm>
          <a:prstGeom prst="rect">
            <a:avLst/>
          </a:prstGeom>
        </p:spPr>
        <p:txBody>
          <a:bodyPr vert="horz" lIns="0" tIns="0" rIns="0" bIns="0" rtlCol="0">
            <a:noAutofit/>
          </a:bodyPr>
          <a:lstStyle/>
          <a:p>
            <a:pPr lvl="0"/>
            <a:r>
              <a:rPr lang="en-GB" noProof="0" dirty="0"/>
              <a:t>Base level</a:t>
            </a:r>
          </a:p>
          <a:p>
            <a:pPr lvl="1"/>
            <a:r>
              <a:rPr lang="en-GB" noProof="0" dirty="0"/>
              <a:t>Bullet 1</a:t>
            </a:r>
          </a:p>
          <a:p>
            <a:pPr lvl="2"/>
            <a:r>
              <a:rPr lang="en-GB" noProof="0" dirty="0"/>
              <a:t>Bullet 2</a:t>
            </a:r>
          </a:p>
          <a:p>
            <a:pPr lvl="3"/>
            <a:r>
              <a:rPr lang="en-GB" noProof="0" dirty="0"/>
              <a:t>Bullet 3</a:t>
            </a:r>
          </a:p>
          <a:p>
            <a:pPr lvl="4"/>
            <a:r>
              <a:rPr lang="en-GB" noProof="0" dirty="0"/>
              <a:t>Bullet 4</a:t>
            </a:r>
          </a:p>
          <a:p>
            <a:pPr lvl="5"/>
            <a:r>
              <a:rPr lang="en-GB" noProof="0" dirty="0"/>
              <a:t>Bullet 5</a:t>
            </a:r>
          </a:p>
          <a:p>
            <a:pPr lvl="6"/>
            <a:r>
              <a:rPr lang="en-GB" noProof="0" dirty="0"/>
              <a:t>Bullet 6</a:t>
            </a:r>
          </a:p>
          <a:p>
            <a:pPr lvl="7"/>
            <a:r>
              <a:rPr lang="en-GB" noProof="0" dirty="0"/>
              <a:t>Bullet 7</a:t>
            </a:r>
          </a:p>
          <a:p>
            <a:pPr lvl="8"/>
            <a:r>
              <a:rPr lang="en-GB" noProof="0" dirty="0"/>
              <a:t>Bullet 8</a:t>
            </a:r>
          </a:p>
        </p:txBody>
      </p:sp>
      <p:cxnSp>
        <p:nvCxnSpPr>
          <p:cNvPr id="8" name="Straight Connector 7"/>
          <p:cNvCxnSpPr/>
          <p:nvPr/>
        </p:nvCxnSpPr>
        <p:spPr>
          <a:xfrm>
            <a:off x="575734" y="1412776"/>
            <a:ext cx="480053" cy="0"/>
          </a:xfrm>
          <a:prstGeom prst="line">
            <a:avLst/>
          </a:prstGeom>
          <a:ln w="31750">
            <a:solidFill>
              <a:srgbClr val="FBB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011314"/>
      </p:ext>
    </p:extLst>
  </p:cSld>
  <p:clrMap bg1="dk1" tx1="lt1" bg2="dk2"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hf hdr="0" dt="0"/>
  <p:txStyles>
    <p:titleStyle>
      <a:lvl1pPr algn="l" defTabSz="872227" rtl="0" eaLnBrk="1" latinLnBrk="0" hangingPunct="1">
        <a:lnSpc>
          <a:spcPct val="90000"/>
        </a:lnSpc>
        <a:spcBef>
          <a:spcPct val="0"/>
        </a:spcBef>
        <a:buNone/>
        <a:tabLst>
          <a:tab pos="358775" algn="l"/>
        </a:tabLst>
        <a:defRPr sz="34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8288"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538163" indent="-269875"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baseline="0">
          <a:solidFill>
            <a:schemeClr val="tx1"/>
          </a:solidFill>
          <a:latin typeface="+mn-lt"/>
          <a:ea typeface="+mn-ea"/>
          <a:cs typeface="+mn-cs"/>
        </a:defRPr>
      </a:lvl2pPr>
      <a:lvl3pPr marL="806450" indent="-268288"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3pPr>
      <a:lvl4pPr marL="1076325" indent="-269875"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344613" indent="-268288"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5pPr>
      <a:lvl6pPr marL="1612900"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6pPr>
      <a:lvl7pPr marL="1882775" indent="-269875"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7pPr>
      <a:lvl8pPr marL="2151063"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8pPr>
      <a:lvl9pPr marL="2420938" indent="-269875" algn="l" defTabSz="872227"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2227" rtl="0" eaLnBrk="1" latinLnBrk="0" hangingPunct="1">
        <a:defRPr sz="1800" kern="1200">
          <a:solidFill>
            <a:schemeClr val="tx1"/>
          </a:solidFill>
          <a:latin typeface="+mn-lt"/>
          <a:ea typeface="+mn-ea"/>
          <a:cs typeface="+mn-cs"/>
        </a:defRPr>
      </a:lvl1pPr>
      <a:lvl2pPr marL="436114" algn="l" defTabSz="872227" rtl="0" eaLnBrk="1" latinLnBrk="0" hangingPunct="1">
        <a:defRPr sz="1800" kern="1200">
          <a:solidFill>
            <a:schemeClr val="tx1"/>
          </a:solidFill>
          <a:latin typeface="+mn-lt"/>
          <a:ea typeface="+mn-ea"/>
          <a:cs typeface="+mn-cs"/>
        </a:defRPr>
      </a:lvl2pPr>
      <a:lvl3pPr marL="872227" algn="l" defTabSz="872227" rtl="0" eaLnBrk="1" latinLnBrk="0" hangingPunct="1">
        <a:defRPr sz="1800" kern="1200">
          <a:solidFill>
            <a:schemeClr val="tx1"/>
          </a:solidFill>
          <a:latin typeface="+mn-lt"/>
          <a:ea typeface="+mn-ea"/>
          <a:cs typeface="+mn-cs"/>
        </a:defRPr>
      </a:lvl3pPr>
      <a:lvl4pPr marL="1308340" algn="l" defTabSz="872227" rtl="0" eaLnBrk="1" latinLnBrk="0" hangingPunct="1">
        <a:defRPr sz="1800" kern="1200">
          <a:solidFill>
            <a:schemeClr val="tx1"/>
          </a:solidFill>
          <a:latin typeface="+mn-lt"/>
          <a:ea typeface="+mn-ea"/>
          <a:cs typeface="+mn-cs"/>
        </a:defRPr>
      </a:lvl4pPr>
      <a:lvl5pPr marL="1744454" algn="l" defTabSz="872227" rtl="0" eaLnBrk="1" latinLnBrk="0" hangingPunct="1">
        <a:defRPr sz="1800" kern="1200">
          <a:solidFill>
            <a:schemeClr val="tx1"/>
          </a:solidFill>
          <a:latin typeface="+mn-lt"/>
          <a:ea typeface="+mn-ea"/>
          <a:cs typeface="+mn-cs"/>
        </a:defRPr>
      </a:lvl5pPr>
      <a:lvl6pPr marL="2180567" algn="l" defTabSz="872227" rtl="0" eaLnBrk="1" latinLnBrk="0" hangingPunct="1">
        <a:defRPr sz="1800" kern="1200">
          <a:solidFill>
            <a:schemeClr val="tx1"/>
          </a:solidFill>
          <a:latin typeface="+mn-lt"/>
          <a:ea typeface="+mn-ea"/>
          <a:cs typeface="+mn-cs"/>
        </a:defRPr>
      </a:lvl6pPr>
      <a:lvl7pPr marL="2616681" algn="l" defTabSz="872227" rtl="0" eaLnBrk="1" latinLnBrk="0" hangingPunct="1">
        <a:defRPr sz="1800" kern="1200">
          <a:solidFill>
            <a:schemeClr val="tx1"/>
          </a:solidFill>
          <a:latin typeface="+mn-lt"/>
          <a:ea typeface="+mn-ea"/>
          <a:cs typeface="+mn-cs"/>
        </a:defRPr>
      </a:lvl7pPr>
      <a:lvl8pPr marL="3052795" algn="l" defTabSz="872227" rtl="0" eaLnBrk="1" latinLnBrk="0" hangingPunct="1">
        <a:defRPr sz="1800" kern="1200">
          <a:solidFill>
            <a:schemeClr val="tx1"/>
          </a:solidFill>
          <a:latin typeface="+mn-lt"/>
          <a:ea typeface="+mn-ea"/>
          <a:cs typeface="+mn-cs"/>
        </a:defRPr>
      </a:lvl8pPr>
      <a:lvl9pPr marL="3488908" algn="l" defTabSz="87222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7" userDrawn="1">
          <p15:clr>
            <a:srgbClr val="F26B43"/>
          </p15:clr>
        </p15:guide>
        <p15:guide id="2" pos="363" userDrawn="1">
          <p15:clr>
            <a:srgbClr val="F26B43"/>
          </p15:clr>
        </p15:guide>
        <p15:guide id="3" pos="1360" userDrawn="1">
          <p15:clr>
            <a:srgbClr val="F26B43"/>
          </p15:clr>
        </p15:guide>
        <p15:guide id="4" pos="1541" userDrawn="1">
          <p15:clr>
            <a:srgbClr val="F26B43"/>
          </p15:clr>
        </p15:guide>
        <p15:guide id="5" pos="2571" userDrawn="1">
          <p15:clr>
            <a:srgbClr val="F26B43"/>
          </p15:clr>
        </p15:guide>
        <p15:guide id="6" pos="2752" userDrawn="1">
          <p15:clr>
            <a:srgbClr val="F26B43"/>
          </p15:clr>
        </p15:guide>
        <p15:guide id="7" pos="3749" userDrawn="1">
          <p15:clr>
            <a:srgbClr val="F26B43"/>
          </p15:clr>
        </p15:guide>
        <p15:guide id="8" pos="3931" userDrawn="1">
          <p15:clr>
            <a:srgbClr val="F26B43"/>
          </p15:clr>
        </p15:guide>
        <p15:guide id="9" pos="4928" userDrawn="1">
          <p15:clr>
            <a:srgbClr val="F26B43"/>
          </p15:clr>
        </p15:guide>
        <p15:guide id="10" pos="5141" userDrawn="1">
          <p15:clr>
            <a:srgbClr val="F26B43"/>
          </p15:clr>
        </p15:guide>
        <p15:guide id="11" pos="6139" userDrawn="1">
          <p15:clr>
            <a:srgbClr val="F26B43"/>
          </p15:clr>
        </p15:guide>
        <p15:guide id="12" pos="6320" userDrawn="1">
          <p15:clr>
            <a:srgbClr val="F26B43"/>
          </p15:clr>
        </p15:guide>
        <p15:guide id="13" pos="7317" userDrawn="1">
          <p15:clr>
            <a:srgbClr val="F26B43"/>
          </p15:clr>
        </p15:guide>
        <p15:guide id="14" orient="horz" pos="4053"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733" y="260649"/>
            <a:ext cx="11040000" cy="984351"/>
          </a:xfrm>
          <a:prstGeom prst="rect">
            <a:avLst/>
          </a:prstGeom>
        </p:spPr>
        <p:txBody>
          <a:bodyPr vert="horz" lIns="0" tIns="0" rIns="0" bIns="36000" rtlCol="0" anchor="b" anchorCtr="0">
            <a:noAutofit/>
          </a:bodyPr>
          <a:lstStyle/>
          <a:p>
            <a:endParaRPr lang="en-GB" noProof="0" dirty="0"/>
          </a:p>
        </p:txBody>
      </p:sp>
      <p:sp>
        <p:nvSpPr>
          <p:cNvPr id="3" name="Text Placeholder 2"/>
          <p:cNvSpPr>
            <a:spLocks noGrp="1"/>
          </p:cNvSpPr>
          <p:nvPr>
            <p:ph type="body" idx="1"/>
          </p:nvPr>
        </p:nvSpPr>
        <p:spPr>
          <a:xfrm>
            <a:off x="575733" y="1656001"/>
            <a:ext cx="11040000" cy="4525963"/>
          </a:xfrm>
          <a:prstGeom prst="rect">
            <a:avLst/>
          </a:prstGeom>
        </p:spPr>
        <p:txBody>
          <a:bodyPr vert="horz" lIns="0" tIns="0" rIns="0" bIns="0" rtlCol="0">
            <a:noAutofit/>
          </a:bodyPr>
          <a:lstStyle/>
          <a:p>
            <a:pPr lvl="0"/>
            <a:r>
              <a:rPr lang="en-GB" noProof="0" dirty="0"/>
              <a:t>Base level</a:t>
            </a:r>
          </a:p>
          <a:p>
            <a:pPr lvl="1"/>
            <a:r>
              <a:rPr lang="en-GB" noProof="0" dirty="0"/>
              <a:t>Bullet 1</a:t>
            </a:r>
          </a:p>
          <a:p>
            <a:pPr lvl="2"/>
            <a:r>
              <a:rPr lang="en-GB" noProof="0" dirty="0"/>
              <a:t>Bullet 2</a:t>
            </a:r>
          </a:p>
          <a:p>
            <a:pPr lvl="3"/>
            <a:r>
              <a:rPr lang="en-GB" noProof="0" dirty="0"/>
              <a:t>Bullet 3</a:t>
            </a:r>
          </a:p>
          <a:p>
            <a:pPr lvl="4"/>
            <a:r>
              <a:rPr lang="en-GB" noProof="0" dirty="0"/>
              <a:t>Bullet 4</a:t>
            </a:r>
          </a:p>
          <a:p>
            <a:pPr lvl="5"/>
            <a:r>
              <a:rPr lang="en-GB" noProof="0" dirty="0"/>
              <a:t>Bullet 5</a:t>
            </a:r>
          </a:p>
          <a:p>
            <a:pPr lvl="6"/>
            <a:r>
              <a:rPr lang="en-GB" noProof="0" dirty="0"/>
              <a:t>Bullet 6</a:t>
            </a:r>
          </a:p>
          <a:p>
            <a:pPr lvl="7"/>
            <a:r>
              <a:rPr lang="en-GB" noProof="0" dirty="0"/>
              <a:t>Bullet 7</a:t>
            </a:r>
          </a:p>
          <a:p>
            <a:pPr lvl="8"/>
            <a:r>
              <a:rPr lang="en-GB" noProof="0" dirty="0"/>
              <a:t>Bullet 8</a:t>
            </a:r>
          </a:p>
        </p:txBody>
      </p:sp>
      <p:cxnSp>
        <p:nvCxnSpPr>
          <p:cNvPr id="8" name="Straight Connector 7"/>
          <p:cNvCxnSpPr/>
          <p:nvPr/>
        </p:nvCxnSpPr>
        <p:spPr>
          <a:xfrm>
            <a:off x="575734" y="1412776"/>
            <a:ext cx="480053" cy="0"/>
          </a:xfrm>
          <a:prstGeom prst="line">
            <a:avLst/>
          </a:prstGeom>
          <a:ln w="31750">
            <a:solidFill>
              <a:srgbClr val="FBB9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616424"/>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Lst>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hf hdr="0" dt="0"/>
  <p:txStyles>
    <p:titleStyle>
      <a:lvl1pPr algn="l" defTabSz="872227" rtl="0" eaLnBrk="1" latinLnBrk="0" hangingPunct="1">
        <a:lnSpc>
          <a:spcPct val="90000"/>
        </a:lnSpc>
        <a:spcBef>
          <a:spcPct val="0"/>
        </a:spcBef>
        <a:buNone/>
        <a:tabLst>
          <a:tab pos="358775" algn="l"/>
        </a:tabLst>
        <a:defRPr sz="3400" b="1" kern="12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68288"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1pPr>
      <a:lvl2pPr marL="538163" indent="-269875"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baseline="0">
          <a:solidFill>
            <a:schemeClr val="tx1"/>
          </a:solidFill>
          <a:latin typeface="+mn-lt"/>
          <a:ea typeface="+mn-ea"/>
          <a:cs typeface="+mn-cs"/>
        </a:defRPr>
      </a:lvl2pPr>
      <a:lvl3pPr marL="806450" indent="-268288"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3pPr>
      <a:lvl4pPr marL="1076325" indent="-269875"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4pPr>
      <a:lvl5pPr marL="1344613" indent="-268288" algn="l" defTabSz="872227" rtl="0" eaLnBrk="1" latinLnBrk="0" hangingPunct="1">
        <a:lnSpc>
          <a:spcPct val="110000"/>
        </a:lnSpc>
        <a:spcBef>
          <a:spcPts val="0"/>
        </a:spcBef>
        <a:spcAft>
          <a:spcPts val="600"/>
        </a:spcAft>
        <a:buSzPct val="100000"/>
        <a:buFont typeface="Arial" panose="020B0604020202020204" pitchFamily="34" charset="0"/>
        <a:buChar char="•"/>
        <a:defRPr sz="2000" kern="1200">
          <a:solidFill>
            <a:schemeClr val="tx1"/>
          </a:solidFill>
          <a:latin typeface="+mn-lt"/>
          <a:ea typeface="+mn-ea"/>
          <a:cs typeface="+mn-cs"/>
        </a:defRPr>
      </a:lvl5pPr>
      <a:lvl6pPr marL="1612900"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6pPr>
      <a:lvl7pPr marL="1882775" indent="-269875"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7pPr>
      <a:lvl8pPr marL="2151063" indent="-268288" algn="l" defTabSz="872227" rtl="0" eaLnBrk="1" latinLnBrk="0" hangingPunct="1">
        <a:lnSpc>
          <a:spcPct val="110000"/>
        </a:lnSpc>
        <a:spcBef>
          <a:spcPts val="0"/>
        </a:spcBef>
        <a:spcAft>
          <a:spcPts val="600"/>
        </a:spcAft>
        <a:buFont typeface="Arial" panose="020B0604020202020204" pitchFamily="34" charset="0"/>
        <a:buChar char="•"/>
        <a:defRPr sz="2000" kern="1200" baseline="0">
          <a:solidFill>
            <a:schemeClr val="tx1"/>
          </a:solidFill>
          <a:latin typeface="+mn-lt"/>
          <a:ea typeface="+mn-ea"/>
          <a:cs typeface="+mn-cs"/>
        </a:defRPr>
      </a:lvl8pPr>
      <a:lvl9pPr marL="2420938" indent="-269875" algn="l" defTabSz="872227" rtl="0" eaLnBrk="1" latinLnBrk="0" hangingPunct="1">
        <a:lnSpc>
          <a:spcPct val="110000"/>
        </a:lnSpc>
        <a:spcBef>
          <a:spcPts val="0"/>
        </a:spcBef>
        <a:spcAft>
          <a:spcPts val="600"/>
        </a:spcAft>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872227" rtl="0" eaLnBrk="1" latinLnBrk="0" hangingPunct="1">
        <a:defRPr sz="1800" kern="1200">
          <a:solidFill>
            <a:schemeClr val="tx1"/>
          </a:solidFill>
          <a:latin typeface="+mn-lt"/>
          <a:ea typeface="+mn-ea"/>
          <a:cs typeface="+mn-cs"/>
        </a:defRPr>
      </a:lvl1pPr>
      <a:lvl2pPr marL="436114" algn="l" defTabSz="872227" rtl="0" eaLnBrk="1" latinLnBrk="0" hangingPunct="1">
        <a:defRPr sz="1800" kern="1200">
          <a:solidFill>
            <a:schemeClr val="tx1"/>
          </a:solidFill>
          <a:latin typeface="+mn-lt"/>
          <a:ea typeface="+mn-ea"/>
          <a:cs typeface="+mn-cs"/>
        </a:defRPr>
      </a:lvl2pPr>
      <a:lvl3pPr marL="872227" algn="l" defTabSz="872227" rtl="0" eaLnBrk="1" latinLnBrk="0" hangingPunct="1">
        <a:defRPr sz="1800" kern="1200">
          <a:solidFill>
            <a:schemeClr val="tx1"/>
          </a:solidFill>
          <a:latin typeface="+mn-lt"/>
          <a:ea typeface="+mn-ea"/>
          <a:cs typeface="+mn-cs"/>
        </a:defRPr>
      </a:lvl3pPr>
      <a:lvl4pPr marL="1308340" algn="l" defTabSz="872227" rtl="0" eaLnBrk="1" latinLnBrk="0" hangingPunct="1">
        <a:defRPr sz="1800" kern="1200">
          <a:solidFill>
            <a:schemeClr val="tx1"/>
          </a:solidFill>
          <a:latin typeface="+mn-lt"/>
          <a:ea typeface="+mn-ea"/>
          <a:cs typeface="+mn-cs"/>
        </a:defRPr>
      </a:lvl4pPr>
      <a:lvl5pPr marL="1744454" algn="l" defTabSz="872227" rtl="0" eaLnBrk="1" latinLnBrk="0" hangingPunct="1">
        <a:defRPr sz="1800" kern="1200">
          <a:solidFill>
            <a:schemeClr val="tx1"/>
          </a:solidFill>
          <a:latin typeface="+mn-lt"/>
          <a:ea typeface="+mn-ea"/>
          <a:cs typeface="+mn-cs"/>
        </a:defRPr>
      </a:lvl5pPr>
      <a:lvl6pPr marL="2180567" algn="l" defTabSz="872227" rtl="0" eaLnBrk="1" latinLnBrk="0" hangingPunct="1">
        <a:defRPr sz="1800" kern="1200">
          <a:solidFill>
            <a:schemeClr val="tx1"/>
          </a:solidFill>
          <a:latin typeface="+mn-lt"/>
          <a:ea typeface="+mn-ea"/>
          <a:cs typeface="+mn-cs"/>
        </a:defRPr>
      </a:lvl6pPr>
      <a:lvl7pPr marL="2616681" algn="l" defTabSz="872227" rtl="0" eaLnBrk="1" latinLnBrk="0" hangingPunct="1">
        <a:defRPr sz="1800" kern="1200">
          <a:solidFill>
            <a:schemeClr val="tx1"/>
          </a:solidFill>
          <a:latin typeface="+mn-lt"/>
          <a:ea typeface="+mn-ea"/>
          <a:cs typeface="+mn-cs"/>
        </a:defRPr>
      </a:lvl7pPr>
      <a:lvl8pPr marL="3052795" algn="l" defTabSz="872227" rtl="0" eaLnBrk="1" latinLnBrk="0" hangingPunct="1">
        <a:defRPr sz="1800" kern="1200">
          <a:solidFill>
            <a:schemeClr val="tx1"/>
          </a:solidFill>
          <a:latin typeface="+mn-lt"/>
          <a:ea typeface="+mn-ea"/>
          <a:cs typeface="+mn-cs"/>
        </a:defRPr>
      </a:lvl8pPr>
      <a:lvl9pPr marL="3488908" algn="l" defTabSz="87222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7" userDrawn="1">
          <p15:clr>
            <a:srgbClr val="F26B43"/>
          </p15:clr>
        </p15:guide>
        <p15:guide id="2" pos="363" userDrawn="1">
          <p15:clr>
            <a:srgbClr val="F26B43"/>
          </p15:clr>
        </p15:guide>
        <p15:guide id="3" pos="1360" userDrawn="1">
          <p15:clr>
            <a:srgbClr val="F26B43"/>
          </p15:clr>
        </p15:guide>
        <p15:guide id="4" pos="1541" userDrawn="1">
          <p15:clr>
            <a:srgbClr val="F26B43"/>
          </p15:clr>
        </p15:guide>
        <p15:guide id="5" pos="2571" userDrawn="1">
          <p15:clr>
            <a:srgbClr val="F26B43"/>
          </p15:clr>
        </p15:guide>
        <p15:guide id="6" pos="2752" userDrawn="1">
          <p15:clr>
            <a:srgbClr val="F26B43"/>
          </p15:clr>
        </p15:guide>
        <p15:guide id="7" pos="3749" userDrawn="1">
          <p15:clr>
            <a:srgbClr val="F26B43"/>
          </p15:clr>
        </p15:guide>
        <p15:guide id="8" pos="3931" userDrawn="1">
          <p15:clr>
            <a:srgbClr val="F26B43"/>
          </p15:clr>
        </p15:guide>
        <p15:guide id="9" pos="4928" userDrawn="1">
          <p15:clr>
            <a:srgbClr val="F26B43"/>
          </p15:clr>
        </p15:guide>
        <p15:guide id="10" pos="5141" userDrawn="1">
          <p15:clr>
            <a:srgbClr val="F26B43"/>
          </p15:clr>
        </p15:guide>
        <p15:guide id="11" pos="6139" userDrawn="1">
          <p15:clr>
            <a:srgbClr val="F26B43"/>
          </p15:clr>
        </p15:guide>
        <p15:guide id="12" pos="6320" userDrawn="1">
          <p15:clr>
            <a:srgbClr val="F26B43"/>
          </p15:clr>
        </p15:guide>
        <p15:guide id="13" pos="7317" userDrawn="1">
          <p15:clr>
            <a:srgbClr val="F26B43"/>
          </p15:clr>
        </p15:guide>
        <p15:guide id="14" orient="horz" pos="405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4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45.xml"/><Relationship Id="rId5" Type="http://schemas.openxmlformats.org/officeDocument/2006/relationships/image" Target="../media/image17.jp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jpe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cture containing text, outdoor object, web&#10;&#10;Description automatically generated">
            <a:extLst>
              <a:ext uri="{FF2B5EF4-FFF2-40B4-BE49-F238E27FC236}">
                <a16:creationId xmlns:a16="http://schemas.microsoft.com/office/drawing/2014/main" id="{17A4ECF7-BEF8-46A4-8A33-EEC2BCF4F6BF}"/>
              </a:ext>
            </a:extLst>
          </p:cNvPr>
          <p:cNvPicPr>
            <a:picLocks noChangeAspect="1"/>
          </p:cNvPicPr>
          <p:nvPr/>
        </p:nvPicPr>
        <p:blipFill>
          <a:blip r:embed="rId3"/>
          <a:stretch>
            <a:fillRect/>
          </a:stretch>
        </p:blipFill>
        <p:spPr>
          <a:xfrm>
            <a:off x="1854284" y="-387424"/>
            <a:ext cx="12405831" cy="6615695"/>
          </a:xfrm>
          <a:prstGeom prst="rect">
            <a:avLst/>
          </a:prstGeom>
        </p:spPr>
      </p:pic>
      <p:sp>
        <p:nvSpPr>
          <p:cNvPr id="19" name="Rectangle 18">
            <a:extLst>
              <a:ext uri="{FF2B5EF4-FFF2-40B4-BE49-F238E27FC236}">
                <a16:creationId xmlns:a16="http://schemas.microsoft.com/office/drawing/2014/main" id="{29575F4D-83E2-49BD-838C-0C269C2695D4}"/>
              </a:ext>
            </a:extLst>
          </p:cNvPr>
          <p:cNvSpPr/>
          <p:nvPr/>
        </p:nvSpPr>
        <p:spPr>
          <a:xfrm>
            <a:off x="0" y="-34885"/>
            <a:ext cx="12191999" cy="68928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8" name="Picture 7" descr="A screenshot of a video game&#10;&#10;Description automatically generated with medium confidence">
            <a:extLst>
              <a:ext uri="{FF2B5EF4-FFF2-40B4-BE49-F238E27FC236}">
                <a16:creationId xmlns:a16="http://schemas.microsoft.com/office/drawing/2014/main" id="{EF5C26E0-F631-4403-8846-3061D15B5988}"/>
              </a:ext>
            </a:extLst>
          </p:cNvPr>
          <p:cNvPicPr>
            <a:picLocks noChangeAspect="1"/>
          </p:cNvPicPr>
          <p:nvPr/>
        </p:nvPicPr>
        <p:blipFill>
          <a:blip r:embed="rId4"/>
          <a:stretch>
            <a:fillRect/>
          </a:stretch>
        </p:blipFill>
        <p:spPr>
          <a:xfrm>
            <a:off x="1063194" y="300615"/>
            <a:ext cx="10065610" cy="6548207"/>
          </a:xfrm>
          <a:prstGeom prst="rect">
            <a:avLst/>
          </a:prstGeom>
        </p:spPr>
      </p:pic>
      <p:sp>
        <p:nvSpPr>
          <p:cNvPr id="2" name="Flowchart: Connector 1">
            <a:extLst>
              <a:ext uri="{FF2B5EF4-FFF2-40B4-BE49-F238E27FC236}">
                <a16:creationId xmlns:a16="http://schemas.microsoft.com/office/drawing/2014/main" id="{B248208B-C835-4E52-AAAD-21D6F2AC2D04}"/>
              </a:ext>
            </a:extLst>
          </p:cNvPr>
          <p:cNvSpPr/>
          <p:nvPr/>
        </p:nvSpPr>
        <p:spPr>
          <a:xfrm>
            <a:off x="5082867" y="4610447"/>
            <a:ext cx="1224136" cy="1224136"/>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a:extLst>
              <a:ext uri="{FF2B5EF4-FFF2-40B4-BE49-F238E27FC236}">
                <a16:creationId xmlns:a16="http://schemas.microsoft.com/office/drawing/2014/main" id="{68C3B126-E765-4191-9810-EEF66B469C76}"/>
              </a:ext>
            </a:extLst>
          </p:cNvPr>
          <p:cNvSpPr/>
          <p:nvPr/>
        </p:nvSpPr>
        <p:spPr>
          <a:xfrm>
            <a:off x="9040232" y="4610447"/>
            <a:ext cx="1224135" cy="1224136"/>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a:extLst>
              <a:ext uri="{FF2B5EF4-FFF2-40B4-BE49-F238E27FC236}">
                <a16:creationId xmlns:a16="http://schemas.microsoft.com/office/drawing/2014/main" id="{0810A84A-A8D7-4C59-8A86-B2BD7E02E6FB}"/>
              </a:ext>
            </a:extLst>
          </p:cNvPr>
          <p:cNvSpPr/>
          <p:nvPr/>
        </p:nvSpPr>
        <p:spPr>
          <a:xfrm>
            <a:off x="7150983" y="4581128"/>
            <a:ext cx="1224136" cy="1224136"/>
          </a:xfrm>
          <a:prstGeom prst="flowChartConnector">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outdoor object, web&#10;&#10;Description automatically generated">
            <a:extLst>
              <a:ext uri="{FF2B5EF4-FFF2-40B4-BE49-F238E27FC236}">
                <a16:creationId xmlns:a16="http://schemas.microsoft.com/office/drawing/2014/main" id="{CDA3F79E-A7C9-4F1D-85C7-285B032D7073}"/>
              </a:ext>
            </a:extLst>
          </p:cNvPr>
          <p:cNvPicPr>
            <a:picLocks noChangeAspect="1"/>
          </p:cNvPicPr>
          <p:nvPr/>
        </p:nvPicPr>
        <p:blipFill>
          <a:blip r:embed="rId3"/>
          <a:stretch>
            <a:fillRect/>
          </a:stretch>
        </p:blipFill>
        <p:spPr>
          <a:xfrm>
            <a:off x="2172203" y="-387424"/>
            <a:ext cx="12405831" cy="6615695"/>
          </a:xfrm>
          <a:prstGeom prst="rect">
            <a:avLst/>
          </a:prstGeom>
        </p:spPr>
      </p:pic>
    </p:spTree>
    <p:extLst>
      <p:ext uri="{BB962C8B-B14F-4D97-AF65-F5344CB8AC3E}">
        <p14:creationId xmlns:p14="http://schemas.microsoft.com/office/powerpoint/2010/main" val="142810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C5B8A9-C230-4350-9432-5A9CE2B1BC43}"/>
              </a:ext>
            </a:extLst>
          </p:cNvPr>
          <p:cNvPicPr>
            <a:picLocks noChangeAspect="1"/>
          </p:cNvPicPr>
          <p:nvPr/>
        </p:nvPicPr>
        <p:blipFill>
          <a:blip r:embed="rId3"/>
          <a:stretch>
            <a:fillRect/>
          </a:stretch>
        </p:blipFill>
        <p:spPr>
          <a:xfrm>
            <a:off x="0" y="3048"/>
            <a:ext cx="12192000" cy="6851904"/>
          </a:xfrm>
          <a:prstGeom prst="rect">
            <a:avLst/>
          </a:prstGeom>
        </p:spPr>
      </p:pic>
      <p:sp>
        <p:nvSpPr>
          <p:cNvPr id="7" name="Rectangle 6">
            <a:extLst>
              <a:ext uri="{FF2B5EF4-FFF2-40B4-BE49-F238E27FC236}">
                <a16:creationId xmlns:a16="http://schemas.microsoft.com/office/drawing/2014/main" id="{AE83C69B-FE25-40AA-A352-79730917F0E3}"/>
              </a:ext>
            </a:extLst>
          </p:cNvPr>
          <p:cNvSpPr/>
          <p:nvPr/>
        </p:nvSpPr>
        <p:spPr>
          <a:xfrm>
            <a:off x="15643" y="0"/>
            <a:ext cx="12192000" cy="6858000"/>
          </a:xfrm>
          <a:prstGeom prst="rect">
            <a:avLst/>
          </a:prstGeom>
          <a:solidFill>
            <a:schemeClr val="tx1">
              <a:lumMod val="95000"/>
              <a:lumOff val="5000"/>
              <a:alpha val="8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45A78178-D3C1-4319-B0EB-656578D9448A}"/>
              </a:ext>
            </a:extLst>
          </p:cNvPr>
          <p:cNvSpPr>
            <a:spLocks noGrp="1"/>
          </p:cNvSpPr>
          <p:nvPr>
            <p:ph type="title"/>
          </p:nvPr>
        </p:nvSpPr>
        <p:spPr/>
        <p:txBody>
          <a:bodyPr/>
          <a:lstStyle/>
          <a:p>
            <a:r>
              <a:rPr lang="en-GB" dirty="0">
                <a:solidFill>
                  <a:schemeClr val="bg1">
                    <a:lumMod val="95000"/>
                  </a:schemeClr>
                </a:solidFill>
              </a:rPr>
              <a:t>Your questions</a:t>
            </a:r>
            <a:br>
              <a:rPr lang="en-GB" dirty="0">
                <a:solidFill>
                  <a:schemeClr val="bg1">
                    <a:lumMod val="95000"/>
                  </a:schemeClr>
                </a:solidFill>
              </a:rPr>
            </a:br>
            <a:r>
              <a:rPr lang="en-US" sz="1800" b="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HOW CONTRACTS DEAL WITH THE PANDEMIC?</a:t>
            </a:r>
            <a:endParaRPr lang="en-US" dirty="0">
              <a:solidFill>
                <a:schemeClr val="bg1">
                  <a:lumMod val="95000"/>
                </a:schemeClr>
              </a:solidFill>
            </a:endParaRPr>
          </a:p>
        </p:txBody>
      </p:sp>
      <p:sp>
        <p:nvSpPr>
          <p:cNvPr id="14" name="Content Placeholder 13">
            <a:extLst>
              <a:ext uri="{FF2B5EF4-FFF2-40B4-BE49-F238E27FC236}">
                <a16:creationId xmlns:a16="http://schemas.microsoft.com/office/drawing/2014/main" id="{8A61A4E8-FE72-4879-B253-308070FBEABE}"/>
              </a:ext>
            </a:extLst>
          </p:cNvPr>
          <p:cNvSpPr>
            <a:spLocks noGrp="1"/>
          </p:cNvSpPr>
          <p:nvPr>
            <p:ph idx="1"/>
          </p:nvPr>
        </p:nvSpPr>
        <p:spPr/>
        <p:txBody>
          <a:bodyPr/>
          <a:lstStyle/>
          <a:p>
            <a:pPr marL="0" indent="0">
              <a:lnSpc>
                <a:spcPct val="100000"/>
              </a:lnSpc>
              <a:buNone/>
            </a:pPr>
            <a:endParaRPr lang="en-US" sz="1800" b="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r>
              <a:rPr lang="en-US" sz="1800" b="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“What exactly should we specify in the contract in order to avoid a claim for extension of time and/or additional payment related to the pandemic?”</a:t>
            </a:r>
            <a:endParaRPr lang="en-US" sz="18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50000"/>
              </a:lnSpc>
              <a:buFont typeface="Wingdings" panose="05000000000000000000" pitchFamily="2" charset="2"/>
              <a:buChar char="q"/>
            </a:pPr>
            <a:endParaRPr lang="en-US" sz="18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50000"/>
              </a:lnSpc>
              <a:buFont typeface="Wingdings" panose="05000000000000000000" pitchFamily="2" charset="2"/>
              <a:buChar char="q"/>
            </a:pPr>
            <a:endParaRPr lang="en-US" dirty="0">
              <a:solidFill>
                <a:schemeClr val="bg1">
                  <a:lumMod val="95000"/>
                </a:schemeClr>
              </a:solidFill>
            </a:endParaRPr>
          </a:p>
        </p:txBody>
      </p:sp>
      <p:sp>
        <p:nvSpPr>
          <p:cNvPr id="8" name="Rectangle 7">
            <a:extLst>
              <a:ext uri="{FF2B5EF4-FFF2-40B4-BE49-F238E27FC236}">
                <a16:creationId xmlns:a16="http://schemas.microsoft.com/office/drawing/2014/main" id="{72F72E87-464E-4DDB-8EF5-33259D7EC0B6}"/>
              </a:ext>
            </a:extLst>
          </p:cNvPr>
          <p:cNvSpPr/>
          <p:nvPr/>
        </p:nvSpPr>
        <p:spPr>
          <a:xfrm>
            <a:off x="3364405" y="2831094"/>
            <a:ext cx="1560529" cy="1260427"/>
          </a:xfrm>
          <a:prstGeom prst="rect">
            <a:avLst/>
          </a:prstGeom>
          <a:no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32A77A9-9703-4DA1-9EAB-A4530CDFDF8E}"/>
              </a:ext>
            </a:extLst>
          </p:cNvPr>
          <p:cNvSpPr/>
          <p:nvPr/>
        </p:nvSpPr>
        <p:spPr>
          <a:xfrm>
            <a:off x="6697031" y="4153252"/>
            <a:ext cx="1560529" cy="1260427"/>
          </a:xfrm>
          <a:prstGeom prst="rect">
            <a:avLst/>
          </a:prstGeom>
          <a:solidFill>
            <a:srgbClr val="FFC000"/>
          </a:solid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B0388FA-F263-4D7A-BA82-F08117A47919}"/>
              </a:ext>
            </a:extLst>
          </p:cNvPr>
          <p:cNvSpPr/>
          <p:nvPr/>
        </p:nvSpPr>
        <p:spPr>
          <a:xfrm>
            <a:off x="5015593" y="4149603"/>
            <a:ext cx="1560529" cy="1260427"/>
          </a:xfrm>
          <a:prstGeom prst="rect">
            <a:avLst/>
          </a:prstGeom>
          <a:no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2EA4176-D3B6-4B96-B8A1-D5BE50BC8BBC}"/>
              </a:ext>
            </a:extLst>
          </p:cNvPr>
          <p:cNvSpPr/>
          <p:nvPr/>
        </p:nvSpPr>
        <p:spPr>
          <a:xfrm>
            <a:off x="8375287" y="5435420"/>
            <a:ext cx="1560529" cy="1260427"/>
          </a:xfrm>
          <a:prstGeom prst="rect">
            <a:avLst/>
          </a:prstGeom>
          <a:noFill/>
          <a:effectLst>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221887E-CD00-4732-BF74-1C849B618714}"/>
              </a:ext>
            </a:extLst>
          </p:cNvPr>
          <p:cNvSpPr txBox="1"/>
          <p:nvPr/>
        </p:nvSpPr>
        <p:spPr>
          <a:xfrm>
            <a:off x="3364750" y="2961035"/>
            <a:ext cx="1762680" cy="865045"/>
          </a:xfrm>
          <a:prstGeom prst="rect">
            <a:avLst/>
          </a:prstGeom>
          <a:noFill/>
        </p:spPr>
        <p:txBody>
          <a:bodyPr wrap="square">
            <a:spAutoFit/>
          </a:bodyPr>
          <a:lstStyle/>
          <a:p>
            <a:pPr marL="268288" lvl="1" indent="0">
              <a:lnSpc>
                <a:spcPct val="250000"/>
              </a:lnSpc>
              <a:buNone/>
            </a:pPr>
            <a:r>
              <a:rPr lang="en-US" sz="11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WHO BEARS </a:t>
            </a:r>
          </a:p>
          <a:p>
            <a:pPr marL="268288" lvl="1" indent="0">
              <a:lnSpc>
                <a:spcPct val="250000"/>
              </a:lnSpc>
              <a:buNone/>
            </a:pPr>
            <a:r>
              <a:rPr lang="en-US" sz="11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THE RISK? </a:t>
            </a:r>
          </a:p>
        </p:txBody>
      </p:sp>
      <p:sp>
        <p:nvSpPr>
          <p:cNvPr id="17" name="TextBox 16">
            <a:extLst>
              <a:ext uri="{FF2B5EF4-FFF2-40B4-BE49-F238E27FC236}">
                <a16:creationId xmlns:a16="http://schemas.microsoft.com/office/drawing/2014/main" id="{44DFF58E-82B1-49C3-BFC8-FF2DFA687D10}"/>
              </a:ext>
            </a:extLst>
          </p:cNvPr>
          <p:cNvSpPr txBox="1"/>
          <p:nvPr/>
        </p:nvSpPr>
        <p:spPr>
          <a:xfrm>
            <a:off x="4580415" y="4317660"/>
            <a:ext cx="2160732" cy="865045"/>
          </a:xfrm>
          <a:prstGeom prst="rect">
            <a:avLst/>
          </a:prstGeom>
          <a:noFill/>
        </p:spPr>
        <p:txBody>
          <a:bodyPr wrap="square">
            <a:spAutoFit/>
          </a:bodyPr>
          <a:lstStyle/>
          <a:p>
            <a:pPr marL="268288" lvl="1" indent="0" algn="ctr">
              <a:lnSpc>
                <a:spcPct val="250000"/>
              </a:lnSpc>
              <a:buNone/>
            </a:pPr>
            <a:r>
              <a:rPr lang="en-US" sz="11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USE A COVID </a:t>
            </a:r>
          </a:p>
          <a:p>
            <a:pPr marL="268288" lvl="1" indent="0" algn="ctr">
              <a:lnSpc>
                <a:spcPct val="250000"/>
              </a:lnSpc>
              <a:buNone/>
            </a:pPr>
            <a:r>
              <a:rPr lang="en-US" sz="11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CLAUSE</a:t>
            </a:r>
            <a:endParaRPr lang="en-US" sz="11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81628FA1-EA79-4DF0-AF17-D4349B48ED6E}"/>
              </a:ext>
            </a:extLst>
          </p:cNvPr>
          <p:cNvSpPr txBox="1"/>
          <p:nvPr/>
        </p:nvSpPr>
        <p:spPr>
          <a:xfrm>
            <a:off x="8272894" y="5580188"/>
            <a:ext cx="2100712" cy="865045"/>
          </a:xfrm>
          <a:prstGeom prst="rect">
            <a:avLst/>
          </a:prstGeom>
          <a:noFill/>
        </p:spPr>
        <p:txBody>
          <a:bodyPr wrap="square">
            <a:spAutoFit/>
          </a:bodyPr>
          <a:lstStyle/>
          <a:p>
            <a:pPr marL="268288" lvl="1" indent="0">
              <a:lnSpc>
                <a:spcPct val="250000"/>
              </a:lnSpc>
              <a:buNone/>
            </a:pPr>
            <a:r>
              <a:rPr lang="en-US" sz="1100" dirty="0" err="1">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P</a:t>
            </a:r>
            <a:r>
              <a:rPr lang="en-US" sz="1100" dirty="0" err="1">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RIORITISE</a:t>
            </a:r>
            <a:r>
              <a:rPr lang="en-US" sz="11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 THE PROJECT</a:t>
            </a:r>
          </a:p>
        </p:txBody>
      </p:sp>
    </p:spTree>
    <p:extLst>
      <p:ext uri="{BB962C8B-B14F-4D97-AF65-F5344CB8AC3E}">
        <p14:creationId xmlns:p14="http://schemas.microsoft.com/office/powerpoint/2010/main" val="24191318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78178-D3C1-4319-B0EB-656578D9448A}"/>
              </a:ext>
            </a:extLst>
          </p:cNvPr>
          <p:cNvSpPr>
            <a:spLocks noGrp="1"/>
          </p:cNvSpPr>
          <p:nvPr>
            <p:ph type="title"/>
          </p:nvPr>
        </p:nvSpPr>
        <p:spPr/>
        <p:txBody>
          <a:bodyPr/>
          <a:lstStyle/>
          <a:p>
            <a:r>
              <a:rPr lang="en-GB" dirty="0"/>
              <a:t>Your questions</a:t>
            </a:r>
            <a:br>
              <a:rPr lang="en-GB" dirty="0"/>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RECORDS REQUIRED TO PROVE DISRUPTION </a:t>
            </a:r>
            <a:endParaRPr lang="en-US" dirty="0"/>
          </a:p>
        </p:txBody>
      </p:sp>
      <p:sp>
        <p:nvSpPr>
          <p:cNvPr id="14" name="Content Placeholder 13">
            <a:extLst>
              <a:ext uri="{FF2B5EF4-FFF2-40B4-BE49-F238E27FC236}">
                <a16:creationId xmlns:a16="http://schemas.microsoft.com/office/drawing/2014/main" id="{8A61A4E8-FE72-4879-B253-308070FBEABE}"/>
              </a:ext>
            </a:extLst>
          </p:cNvPr>
          <p:cNvSpPr>
            <a:spLocks noGrp="1"/>
          </p:cNvSpPr>
          <p:nvPr>
            <p:ph idx="1"/>
          </p:nvPr>
        </p:nvSpPr>
        <p:spPr>
          <a:xfrm>
            <a:off x="576000" y="1556791"/>
            <a:ext cx="11040000" cy="5007461"/>
          </a:xfrm>
        </p:spPr>
        <p:txBody>
          <a:bodyPr/>
          <a:lstStyle/>
          <a:p>
            <a:pPr marL="0" indent="0">
              <a:lnSpc>
                <a:spcPct val="100000"/>
              </a:lnSpc>
              <a:buNone/>
            </a:pPr>
            <a:r>
              <a:rPr lang="en-GB" sz="1800" b="1" dirty="0">
                <a:latin typeface="Arial" panose="020B0604020202020204" pitchFamily="34" charset="0"/>
                <a:cs typeface="Times New Roman" panose="02020603050405020304" pitchFamily="18" charset="0"/>
              </a:rPr>
              <a:t>“Normally Owners are not exposed to loss of productivity risk. With the aftermath of COVID is there a need to capture this differently in new contracts and develop a system of record keeping of productivity? </a:t>
            </a:r>
          </a:p>
          <a:p>
            <a:pPr marL="269875" indent="0" algn="just">
              <a:buNone/>
              <a:tabLst>
                <a:tab pos="3241040" algn="l"/>
                <a:tab pos="457200" algn="l"/>
              </a:tabLst>
            </a:pPr>
            <a:endParaRPr lang="en-US" sz="12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50000"/>
              </a:lnSpc>
              <a:buFont typeface="Wingdings" panose="05000000000000000000" pitchFamily="2" charset="2"/>
              <a:buChar char="q"/>
            </a:pPr>
            <a:endParaRPr lang="en-GB" sz="1800" b="1" dirty="0">
              <a:latin typeface="Arial" panose="020B0604020202020204" pitchFamily="34" charset="0"/>
              <a:cs typeface="Times New Roman" panose="02020603050405020304" pitchFamily="18" charset="0"/>
            </a:endParaRPr>
          </a:p>
          <a:p>
            <a:pPr>
              <a:lnSpc>
                <a:spcPct val="250000"/>
              </a:lnSpc>
              <a:buFont typeface="Wingdings" panose="05000000000000000000" pitchFamily="2" charset="2"/>
              <a:buChar char="q"/>
            </a:pPr>
            <a:endParaRPr lang="en-US" sz="1800" b="1" dirty="0">
              <a:latin typeface="Arial" panose="020B0604020202020204" pitchFamily="34" charset="0"/>
              <a:cs typeface="Times New Roman" panose="02020603050405020304" pitchFamily="18" charset="0"/>
            </a:endParaRPr>
          </a:p>
          <a:p>
            <a:pPr marL="0" indent="0">
              <a:buNone/>
            </a:pPr>
            <a:endParaRPr lang="en-GB"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6CDE1706-AFEC-4665-9338-4E0D7447BFAC}"/>
              </a:ext>
            </a:extLst>
          </p:cNvPr>
          <p:cNvSpPr txBox="1"/>
          <p:nvPr/>
        </p:nvSpPr>
        <p:spPr>
          <a:xfrm>
            <a:off x="656117" y="3513336"/>
            <a:ext cx="5115643" cy="335156"/>
          </a:xfrm>
          <a:prstGeom prst="rect">
            <a:avLst/>
          </a:prstGeom>
          <a:noFill/>
        </p:spPr>
        <p:txBody>
          <a:bodyPr wrap="square">
            <a:spAutoFit/>
          </a:bodyPr>
          <a:lstStyle/>
          <a:p>
            <a:pPr marL="269875" algn="ctr" defTabSz="354013">
              <a:lnSpc>
                <a:spcPct val="150000"/>
              </a:lnSpc>
            </a:pPr>
            <a:r>
              <a:rPr lang="en-GB" sz="12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Records of formal or informal inspections of the site by an appointed</a:t>
            </a:r>
          </a:p>
        </p:txBody>
      </p:sp>
      <p:sp>
        <p:nvSpPr>
          <p:cNvPr id="15" name="TextBox 14">
            <a:extLst>
              <a:ext uri="{FF2B5EF4-FFF2-40B4-BE49-F238E27FC236}">
                <a16:creationId xmlns:a16="http://schemas.microsoft.com/office/drawing/2014/main" id="{26E64F57-44B4-4F76-954F-649D2981CACD}"/>
              </a:ext>
            </a:extLst>
          </p:cNvPr>
          <p:cNvSpPr txBox="1"/>
          <p:nvPr/>
        </p:nvSpPr>
        <p:spPr>
          <a:xfrm>
            <a:off x="4799856" y="2972465"/>
            <a:ext cx="1512168" cy="456535"/>
          </a:xfrm>
          <a:prstGeom prst="rect">
            <a:avLst/>
          </a:prstGeom>
          <a:noFill/>
        </p:spPr>
        <p:txBody>
          <a:bodyPr wrap="square">
            <a:spAutoFit/>
          </a:bodyPr>
          <a:lstStyle/>
          <a:p>
            <a:pPr marL="269875" algn="ctr">
              <a:lnSpc>
                <a:spcPct val="150000"/>
              </a:lnSpc>
              <a:tabLst>
                <a:tab pos="3241040" algn="l"/>
                <a:tab pos="457200" algn="l"/>
              </a:tabLst>
            </a:pPr>
            <a:r>
              <a:rPr lang="en-GB" sz="18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Emails</a:t>
            </a:r>
          </a:p>
        </p:txBody>
      </p:sp>
      <p:sp>
        <p:nvSpPr>
          <p:cNvPr id="18" name="TextBox 17">
            <a:extLst>
              <a:ext uri="{FF2B5EF4-FFF2-40B4-BE49-F238E27FC236}">
                <a16:creationId xmlns:a16="http://schemas.microsoft.com/office/drawing/2014/main" id="{1AAD9170-42D4-4AD4-9146-8C0A9E3D7315}"/>
              </a:ext>
            </a:extLst>
          </p:cNvPr>
          <p:cNvSpPr txBox="1"/>
          <p:nvPr/>
        </p:nvSpPr>
        <p:spPr>
          <a:xfrm>
            <a:off x="3434961" y="4656021"/>
            <a:ext cx="6100010" cy="658835"/>
          </a:xfrm>
          <a:prstGeom prst="rect">
            <a:avLst/>
          </a:prstGeom>
          <a:noFill/>
        </p:spPr>
        <p:txBody>
          <a:bodyPr wrap="square">
            <a:spAutoFit/>
          </a:bodyPr>
          <a:lstStyle/>
          <a:p>
            <a:pPr marL="269875" algn="ctr">
              <a:lnSpc>
                <a:spcPct val="150000"/>
              </a:lnSpc>
              <a:tabLst>
                <a:tab pos="3241040" algn="l"/>
                <a:tab pos="457200" algn="l"/>
              </a:tabLst>
            </a:pPr>
            <a:r>
              <a:rPr lang="en-GB" sz="28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Formal letters</a:t>
            </a:r>
          </a:p>
        </p:txBody>
      </p:sp>
      <p:sp>
        <p:nvSpPr>
          <p:cNvPr id="19" name="TextBox 18">
            <a:extLst>
              <a:ext uri="{FF2B5EF4-FFF2-40B4-BE49-F238E27FC236}">
                <a16:creationId xmlns:a16="http://schemas.microsoft.com/office/drawing/2014/main" id="{DC727969-A18E-4AFA-A0CE-027B42CDA293}"/>
              </a:ext>
            </a:extLst>
          </p:cNvPr>
          <p:cNvSpPr txBox="1"/>
          <p:nvPr/>
        </p:nvSpPr>
        <p:spPr>
          <a:xfrm>
            <a:off x="2451793" y="4556231"/>
            <a:ext cx="6208294" cy="577850"/>
          </a:xfrm>
          <a:prstGeom prst="rect">
            <a:avLst/>
          </a:prstGeom>
          <a:noFill/>
        </p:spPr>
        <p:txBody>
          <a:bodyPr wrap="square">
            <a:spAutoFit/>
          </a:bodyPr>
          <a:lstStyle/>
          <a:p>
            <a:pPr marL="269875" algn="just">
              <a:lnSpc>
                <a:spcPct val="150000"/>
              </a:lnSpc>
              <a:tabLst>
                <a:tab pos="3241040" algn="l"/>
                <a:tab pos="457200" algn="l"/>
              </a:tabLst>
            </a:pPr>
            <a:r>
              <a:rPr lang="en-GB" sz="2400" dirty="0">
                <a:effectLst/>
                <a:latin typeface="Arial" panose="020B0604020202020204" pitchFamily="34" charset="0"/>
                <a:ea typeface="Times New Roman" panose="02020603050405020304" pitchFamily="18" charset="0"/>
                <a:cs typeface="Times New Roman" panose="02020603050405020304" pitchFamily="18" charset="0"/>
              </a:rPr>
              <a:t>Minutes of meeting</a:t>
            </a:r>
          </a:p>
        </p:txBody>
      </p:sp>
      <p:sp>
        <p:nvSpPr>
          <p:cNvPr id="20" name="TextBox 19">
            <a:extLst>
              <a:ext uri="{FF2B5EF4-FFF2-40B4-BE49-F238E27FC236}">
                <a16:creationId xmlns:a16="http://schemas.microsoft.com/office/drawing/2014/main" id="{8710FF24-B3EF-4C7D-A8CF-C497EF9FFA3F}"/>
              </a:ext>
            </a:extLst>
          </p:cNvPr>
          <p:cNvSpPr txBox="1"/>
          <p:nvPr/>
        </p:nvSpPr>
        <p:spPr>
          <a:xfrm>
            <a:off x="5815733" y="3830387"/>
            <a:ext cx="6370720" cy="820674"/>
          </a:xfrm>
          <a:prstGeom prst="rect">
            <a:avLst/>
          </a:prstGeom>
          <a:noFill/>
        </p:spPr>
        <p:txBody>
          <a:bodyPr wrap="square">
            <a:spAutoFit/>
          </a:bodyPr>
          <a:lstStyle/>
          <a:p>
            <a:pPr marL="269875" algn="just" defTabSz="354013">
              <a:lnSpc>
                <a:spcPct val="150000"/>
              </a:lnSpc>
            </a:pPr>
            <a:r>
              <a:rPr lang="en-GB" sz="3600" dirty="0">
                <a:effectLst/>
                <a:latin typeface="Arial" panose="020B0604020202020204" pitchFamily="34" charset="0"/>
                <a:ea typeface="Times New Roman" panose="02020603050405020304" pitchFamily="18" charset="0"/>
                <a:cs typeface="Times New Roman" panose="02020603050405020304" pitchFamily="18" charset="0"/>
              </a:rPr>
              <a:t>Progress reports</a:t>
            </a:r>
          </a:p>
        </p:txBody>
      </p:sp>
      <p:sp>
        <p:nvSpPr>
          <p:cNvPr id="21" name="TextBox 20">
            <a:extLst>
              <a:ext uri="{FF2B5EF4-FFF2-40B4-BE49-F238E27FC236}">
                <a16:creationId xmlns:a16="http://schemas.microsoft.com/office/drawing/2014/main" id="{EAC167BA-0E0E-4500-84E8-D035196C8B89}"/>
              </a:ext>
            </a:extLst>
          </p:cNvPr>
          <p:cNvSpPr txBox="1"/>
          <p:nvPr/>
        </p:nvSpPr>
        <p:spPr>
          <a:xfrm>
            <a:off x="4014826" y="3177549"/>
            <a:ext cx="6370720" cy="820674"/>
          </a:xfrm>
          <a:prstGeom prst="rect">
            <a:avLst/>
          </a:prstGeom>
          <a:noFill/>
        </p:spPr>
        <p:txBody>
          <a:bodyPr wrap="square">
            <a:spAutoFit/>
          </a:bodyPr>
          <a:lstStyle/>
          <a:p>
            <a:pPr marL="269875" algn="ctr" defTabSz="354013">
              <a:lnSpc>
                <a:spcPct val="150000"/>
              </a:lnSpc>
            </a:pPr>
            <a:r>
              <a:rPr lang="en-GB" sz="36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Site diaries</a:t>
            </a:r>
          </a:p>
        </p:txBody>
      </p:sp>
      <p:sp>
        <p:nvSpPr>
          <p:cNvPr id="23" name="TextBox 22">
            <a:extLst>
              <a:ext uri="{FF2B5EF4-FFF2-40B4-BE49-F238E27FC236}">
                <a16:creationId xmlns:a16="http://schemas.microsoft.com/office/drawing/2014/main" id="{747768CB-267B-4FDC-9399-41B3A2B9BFCD}"/>
              </a:ext>
            </a:extLst>
          </p:cNvPr>
          <p:cNvSpPr txBox="1"/>
          <p:nvPr/>
        </p:nvSpPr>
        <p:spPr>
          <a:xfrm>
            <a:off x="5900040" y="3039474"/>
            <a:ext cx="6370720" cy="456535"/>
          </a:xfrm>
          <a:prstGeom prst="rect">
            <a:avLst/>
          </a:prstGeom>
          <a:noFill/>
        </p:spPr>
        <p:txBody>
          <a:bodyPr wrap="square">
            <a:spAutoFit/>
          </a:bodyPr>
          <a:lstStyle/>
          <a:p>
            <a:pPr marL="269875" algn="just" defTabSz="354013">
              <a:lnSpc>
                <a:spcPct val="150000"/>
              </a:lnSpc>
            </a:pPr>
            <a:r>
              <a:rPr lang="en-GB" sz="18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Personal notes made in personal notebooks</a:t>
            </a:r>
          </a:p>
        </p:txBody>
      </p:sp>
      <p:sp>
        <p:nvSpPr>
          <p:cNvPr id="25" name="TextBox 24">
            <a:extLst>
              <a:ext uri="{FF2B5EF4-FFF2-40B4-BE49-F238E27FC236}">
                <a16:creationId xmlns:a16="http://schemas.microsoft.com/office/drawing/2014/main" id="{2F154BAD-709E-454B-A6D9-92AD23FAAB79}"/>
              </a:ext>
            </a:extLst>
          </p:cNvPr>
          <p:cNvSpPr txBox="1"/>
          <p:nvPr/>
        </p:nvSpPr>
        <p:spPr>
          <a:xfrm>
            <a:off x="451915" y="4335328"/>
            <a:ext cx="6370720" cy="496996"/>
          </a:xfrm>
          <a:prstGeom prst="rect">
            <a:avLst/>
          </a:prstGeom>
          <a:noFill/>
        </p:spPr>
        <p:txBody>
          <a:bodyPr wrap="square">
            <a:spAutoFit/>
          </a:bodyPr>
          <a:lstStyle/>
          <a:p>
            <a:pPr marL="269875" algn="ctr" defTabSz="354013">
              <a:lnSpc>
                <a:spcPct val="150000"/>
              </a:lnSpc>
            </a:pPr>
            <a:r>
              <a:rPr lang="en-GB" sz="20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Resource allocation sheets</a:t>
            </a:r>
          </a:p>
        </p:txBody>
      </p:sp>
      <p:sp>
        <p:nvSpPr>
          <p:cNvPr id="27" name="TextBox 26">
            <a:extLst>
              <a:ext uri="{FF2B5EF4-FFF2-40B4-BE49-F238E27FC236}">
                <a16:creationId xmlns:a16="http://schemas.microsoft.com/office/drawing/2014/main" id="{A4736AA5-6FAB-40B1-8571-8B0FEAC5ACCC}"/>
              </a:ext>
            </a:extLst>
          </p:cNvPr>
          <p:cNvSpPr txBox="1"/>
          <p:nvPr/>
        </p:nvSpPr>
        <p:spPr>
          <a:xfrm>
            <a:off x="3495512" y="4321928"/>
            <a:ext cx="6370720" cy="658835"/>
          </a:xfrm>
          <a:prstGeom prst="rect">
            <a:avLst/>
          </a:prstGeom>
          <a:noFill/>
        </p:spPr>
        <p:txBody>
          <a:bodyPr wrap="square">
            <a:spAutoFit/>
          </a:bodyPr>
          <a:lstStyle/>
          <a:p>
            <a:pPr marL="269875" algn="ctr" defTabSz="354013">
              <a:lnSpc>
                <a:spcPct val="150000"/>
              </a:lnSpc>
            </a:pPr>
            <a:r>
              <a:rPr lang="en-GB" sz="28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Site photos/videos</a:t>
            </a:r>
          </a:p>
        </p:txBody>
      </p:sp>
      <p:sp>
        <p:nvSpPr>
          <p:cNvPr id="29" name="TextBox 28">
            <a:extLst>
              <a:ext uri="{FF2B5EF4-FFF2-40B4-BE49-F238E27FC236}">
                <a16:creationId xmlns:a16="http://schemas.microsoft.com/office/drawing/2014/main" id="{F822751F-D14A-4869-891A-DEB2F4B5A001}"/>
              </a:ext>
            </a:extLst>
          </p:cNvPr>
          <p:cNvSpPr txBox="1"/>
          <p:nvPr/>
        </p:nvSpPr>
        <p:spPr>
          <a:xfrm>
            <a:off x="1745744" y="4007510"/>
            <a:ext cx="6370720" cy="577850"/>
          </a:xfrm>
          <a:prstGeom prst="rect">
            <a:avLst/>
          </a:prstGeom>
          <a:noFill/>
        </p:spPr>
        <p:txBody>
          <a:bodyPr wrap="square">
            <a:spAutoFit/>
          </a:bodyPr>
          <a:lstStyle/>
          <a:p>
            <a:pPr marL="269875" algn="ctr" defTabSz="354013">
              <a:lnSpc>
                <a:spcPct val="150000"/>
              </a:lnSpc>
            </a:pPr>
            <a:r>
              <a:rPr lang="en-GB" sz="24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Delivery notes </a:t>
            </a:r>
          </a:p>
        </p:txBody>
      </p:sp>
      <p:sp>
        <p:nvSpPr>
          <p:cNvPr id="31" name="TextBox 30">
            <a:extLst>
              <a:ext uri="{FF2B5EF4-FFF2-40B4-BE49-F238E27FC236}">
                <a16:creationId xmlns:a16="http://schemas.microsoft.com/office/drawing/2014/main" id="{ABB353FB-727E-4608-A22A-333AE25829E2}"/>
              </a:ext>
            </a:extLst>
          </p:cNvPr>
          <p:cNvSpPr txBox="1"/>
          <p:nvPr/>
        </p:nvSpPr>
        <p:spPr>
          <a:xfrm>
            <a:off x="4111450" y="3745116"/>
            <a:ext cx="6370720" cy="456535"/>
          </a:xfrm>
          <a:prstGeom prst="rect">
            <a:avLst/>
          </a:prstGeom>
          <a:noFill/>
        </p:spPr>
        <p:txBody>
          <a:bodyPr wrap="square">
            <a:spAutoFit/>
          </a:bodyPr>
          <a:lstStyle/>
          <a:p>
            <a:pPr marL="269875" algn="ctr" defTabSz="354013">
              <a:lnSpc>
                <a:spcPct val="150000"/>
              </a:lnSpc>
            </a:pPr>
            <a:r>
              <a:rPr lang="en-GB" sz="18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Timesheets</a:t>
            </a:r>
          </a:p>
        </p:txBody>
      </p:sp>
      <p:sp>
        <p:nvSpPr>
          <p:cNvPr id="33" name="TextBox 32">
            <a:extLst>
              <a:ext uri="{FF2B5EF4-FFF2-40B4-BE49-F238E27FC236}">
                <a16:creationId xmlns:a16="http://schemas.microsoft.com/office/drawing/2014/main" id="{82EACFC1-2553-4600-B28B-F8B330DC63BA}"/>
              </a:ext>
            </a:extLst>
          </p:cNvPr>
          <p:cNvSpPr txBox="1"/>
          <p:nvPr/>
        </p:nvSpPr>
        <p:spPr>
          <a:xfrm>
            <a:off x="3935760" y="2573482"/>
            <a:ext cx="6370720" cy="739754"/>
          </a:xfrm>
          <a:prstGeom prst="rect">
            <a:avLst/>
          </a:prstGeom>
          <a:noFill/>
        </p:spPr>
        <p:txBody>
          <a:bodyPr wrap="square">
            <a:spAutoFit/>
          </a:bodyPr>
          <a:lstStyle/>
          <a:p>
            <a:pPr marL="269875" algn="ctr" defTabSz="354013">
              <a:lnSpc>
                <a:spcPct val="150000"/>
              </a:lnSpc>
            </a:pPr>
            <a:r>
              <a:rPr lang="en-GB" sz="32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QA/QC audits</a:t>
            </a:r>
          </a:p>
        </p:txBody>
      </p:sp>
      <p:sp>
        <p:nvSpPr>
          <p:cNvPr id="35" name="TextBox 34">
            <a:extLst>
              <a:ext uri="{FF2B5EF4-FFF2-40B4-BE49-F238E27FC236}">
                <a16:creationId xmlns:a16="http://schemas.microsoft.com/office/drawing/2014/main" id="{F9D2D432-0A0A-4DD6-BF22-D66E2902BE83}"/>
              </a:ext>
            </a:extLst>
          </p:cNvPr>
          <p:cNvSpPr txBox="1"/>
          <p:nvPr/>
        </p:nvSpPr>
        <p:spPr>
          <a:xfrm>
            <a:off x="2370580" y="5058832"/>
            <a:ext cx="6370720" cy="496996"/>
          </a:xfrm>
          <a:prstGeom prst="rect">
            <a:avLst/>
          </a:prstGeom>
          <a:noFill/>
        </p:spPr>
        <p:txBody>
          <a:bodyPr wrap="square">
            <a:spAutoFit/>
          </a:bodyPr>
          <a:lstStyle/>
          <a:p>
            <a:pPr marL="269875" algn="ctr" defTabSz="354013">
              <a:lnSpc>
                <a:spcPct val="150000"/>
              </a:lnSpc>
            </a:pPr>
            <a:r>
              <a:rPr lang="en-GB" sz="20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Invoices from suppliers/subcontractors</a:t>
            </a:r>
          </a:p>
        </p:txBody>
      </p:sp>
      <p:sp>
        <p:nvSpPr>
          <p:cNvPr id="37" name="TextBox 36">
            <a:extLst>
              <a:ext uri="{FF2B5EF4-FFF2-40B4-BE49-F238E27FC236}">
                <a16:creationId xmlns:a16="http://schemas.microsoft.com/office/drawing/2014/main" id="{086EB3C2-A163-4255-9501-19C01BCD7D65}"/>
              </a:ext>
            </a:extLst>
          </p:cNvPr>
          <p:cNvSpPr txBox="1"/>
          <p:nvPr/>
        </p:nvSpPr>
        <p:spPr>
          <a:xfrm>
            <a:off x="882611" y="3186623"/>
            <a:ext cx="6370720" cy="456535"/>
          </a:xfrm>
          <a:prstGeom prst="rect">
            <a:avLst/>
          </a:prstGeom>
          <a:noFill/>
        </p:spPr>
        <p:txBody>
          <a:bodyPr wrap="square">
            <a:spAutoFit/>
          </a:bodyPr>
          <a:lstStyle/>
          <a:p>
            <a:pPr marL="269875" algn="ctr" defTabSz="354013">
              <a:lnSpc>
                <a:spcPct val="150000"/>
              </a:lnSpc>
            </a:pPr>
            <a:r>
              <a:rPr lang="en-GB" sz="18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Engineer or Project Manager (or client)</a:t>
            </a:r>
          </a:p>
        </p:txBody>
      </p:sp>
      <p:sp>
        <p:nvSpPr>
          <p:cNvPr id="39" name="TextBox 38">
            <a:extLst>
              <a:ext uri="{FF2B5EF4-FFF2-40B4-BE49-F238E27FC236}">
                <a16:creationId xmlns:a16="http://schemas.microsoft.com/office/drawing/2014/main" id="{95F79941-D30B-4F31-88F3-D9CBA8F0963F}"/>
              </a:ext>
            </a:extLst>
          </p:cNvPr>
          <p:cNvSpPr txBox="1"/>
          <p:nvPr/>
        </p:nvSpPr>
        <p:spPr>
          <a:xfrm>
            <a:off x="1542870" y="3561135"/>
            <a:ext cx="6370720" cy="658835"/>
          </a:xfrm>
          <a:prstGeom prst="rect">
            <a:avLst/>
          </a:prstGeom>
          <a:noFill/>
        </p:spPr>
        <p:txBody>
          <a:bodyPr wrap="square">
            <a:spAutoFit/>
          </a:bodyPr>
          <a:lstStyle/>
          <a:p>
            <a:pPr marL="269875" algn="ctr" defTabSz="354013">
              <a:lnSpc>
                <a:spcPct val="150000"/>
              </a:lnSpc>
            </a:pPr>
            <a:r>
              <a:rPr lang="en-GB" sz="2800"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Witness testimony</a:t>
            </a:r>
            <a:endParaRPr lang="en-US" sz="2800" dirty="0">
              <a:solidFill>
                <a:srgbClr val="104264"/>
              </a:solidFill>
            </a:endParaRPr>
          </a:p>
        </p:txBody>
      </p:sp>
    </p:spTree>
    <p:extLst>
      <p:ext uri="{BB962C8B-B14F-4D97-AF65-F5344CB8AC3E}">
        <p14:creationId xmlns:p14="http://schemas.microsoft.com/office/powerpoint/2010/main" val="39568155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E02B81-B041-4052-9360-15D57BACABA4}"/>
              </a:ext>
            </a:extLst>
          </p:cNvPr>
          <p:cNvPicPr/>
          <p:nvPr/>
        </p:nvPicPr>
        <p:blipFill rotWithShape="1">
          <a:blip r:embed="rId2"/>
          <a:srcRect l="50618" t="33892" r="36076" b="43732"/>
          <a:stretch/>
        </p:blipFill>
        <p:spPr bwMode="auto">
          <a:xfrm>
            <a:off x="1343472" y="4933261"/>
            <a:ext cx="3575521" cy="1564376"/>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493B50E2-94A2-45B4-92EB-35B226914AC0}"/>
              </a:ext>
            </a:extLst>
          </p:cNvPr>
          <p:cNvSpPr txBox="1"/>
          <p:nvPr/>
        </p:nvSpPr>
        <p:spPr>
          <a:xfrm>
            <a:off x="550112" y="1556792"/>
            <a:ext cx="5401872" cy="3354765"/>
          </a:xfrm>
          <a:prstGeom prst="rect">
            <a:avLst/>
          </a:prstGeom>
          <a:noFill/>
        </p:spPr>
        <p:txBody>
          <a:bodyPr wrap="square">
            <a:spAutoFit/>
          </a:bodyPr>
          <a:lstStyle/>
          <a:p>
            <a:r>
              <a:rPr lang="en-US" sz="1800" b="1" dirty="0">
                <a:latin typeface="Arial" panose="020B0604020202020204" pitchFamily="34" charset="0"/>
                <a:cs typeface="Times New Roman" panose="02020603050405020304" pitchFamily="18" charset="0"/>
              </a:rPr>
              <a:t>“How can we substantiate and show head office overheads in a claim for prolongation costs?”</a:t>
            </a:r>
          </a:p>
          <a:p>
            <a:endParaRPr lang="en-US" sz="1800" b="1" dirty="0">
              <a:latin typeface="Arial" panose="020B0604020202020204" pitchFamily="34" charset="0"/>
              <a:cs typeface="Times New Roman" panose="02020603050405020304" pitchFamily="18" charset="0"/>
            </a:endParaRPr>
          </a:p>
          <a:p>
            <a:pPr algn="ctr">
              <a:spcAft>
                <a:spcPts val="1200"/>
              </a:spcAft>
              <a:tabLst>
                <a:tab pos="3241040" algn="l"/>
                <a:tab pos="457200" algn="l"/>
              </a:tabLst>
            </a:pPr>
            <a:r>
              <a:rPr lang="en-US" sz="2000" b="1"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THE HUDSON FORMULA | THE EMDEN FORMULA | THE </a:t>
            </a:r>
            <a:r>
              <a:rPr lang="en-US" sz="2000" b="1" dirty="0" err="1">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EICHLEAY</a:t>
            </a:r>
            <a:r>
              <a:rPr lang="en-US" sz="2000" b="1" dirty="0">
                <a:solidFill>
                  <a:srgbClr val="104264"/>
                </a:solidFill>
                <a:effectLst/>
                <a:latin typeface="Arial" panose="020B0604020202020204" pitchFamily="34" charset="0"/>
                <a:ea typeface="Times New Roman" panose="02020603050405020304" pitchFamily="18" charset="0"/>
                <a:cs typeface="Times New Roman" panose="02020603050405020304" pitchFamily="18" charset="0"/>
              </a:rPr>
              <a:t> FORMULA</a:t>
            </a:r>
            <a:endParaRPr lang="en-US" sz="2000" b="1" dirty="0">
              <a:solidFill>
                <a:srgbClr val="104264"/>
              </a:solidFill>
              <a:latin typeface="Arial" panose="020B0604020202020204" pitchFamily="34" charset="0"/>
              <a:cs typeface="Times New Roman" panose="02020603050405020304" pitchFamily="18" charset="0"/>
            </a:endParaRPr>
          </a:p>
          <a:p>
            <a:endParaRPr lang="en-US" sz="1800" b="1" dirty="0">
              <a:latin typeface="Arial" panose="020B0604020202020204" pitchFamily="34" charset="0"/>
              <a:cs typeface="Times New Roman" panose="02020603050405020304" pitchFamily="18" charset="0"/>
            </a:endParaRPr>
          </a:p>
          <a:p>
            <a:r>
              <a:rPr lang="en-US" sz="1800" b="1" dirty="0">
                <a:latin typeface="Arial" panose="020B0604020202020204" pitchFamily="34" charset="0"/>
                <a:cs typeface="Times New Roman" panose="02020603050405020304" pitchFamily="18" charset="0"/>
              </a:rPr>
              <a:t>“How can the contractor claim or prove disruption due to inefficiency caused by the employer's events in the absence of baseline planned productivities?”</a:t>
            </a:r>
          </a:p>
        </p:txBody>
      </p:sp>
      <p:sp>
        <p:nvSpPr>
          <p:cNvPr id="7" name="Title 1">
            <a:extLst>
              <a:ext uri="{FF2B5EF4-FFF2-40B4-BE49-F238E27FC236}">
                <a16:creationId xmlns:a16="http://schemas.microsoft.com/office/drawing/2014/main" id="{F7B38DA2-63F1-4D6B-9521-1EF03F0C281A}"/>
              </a:ext>
            </a:extLst>
          </p:cNvPr>
          <p:cNvSpPr>
            <a:spLocks noGrp="1"/>
          </p:cNvSpPr>
          <p:nvPr>
            <p:ph type="title"/>
          </p:nvPr>
        </p:nvSpPr>
        <p:spPr>
          <a:xfrm>
            <a:off x="576263" y="360363"/>
            <a:ext cx="11039475" cy="984250"/>
          </a:xfrm>
        </p:spPr>
        <p:txBody>
          <a:bodyPr/>
          <a:lstStyle/>
          <a:p>
            <a:r>
              <a:rPr lang="en-GB" dirty="0"/>
              <a:t>Your questions</a:t>
            </a:r>
            <a:br>
              <a:rPr lang="en-GB"/>
            </a:br>
            <a:r>
              <a:rPr lang="en-US" sz="1800" b="1">
                <a:effectLst/>
                <a:latin typeface="Arial" panose="020B0604020202020204" pitchFamily="34" charset="0"/>
                <a:ea typeface="Times New Roman" panose="02020603050405020304" pitchFamily="18" charset="0"/>
                <a:cs typeface="Times New Roman" panose="02020603050405020304" pitchFamily="18" charset="0"/>
              </a:rPr>
              <a:t>RECORDS REQUIRED TO PROVE DISRUPTION </a:t>
            </a:r>
            <a:endParaRPr lang="en-US" dirty="0"/>
          </a:p>
        </p:txBody>
      </p:sp>
      <p:pic>
        <p:nvPicPr>
          <p:cNvPr id="2050" name="Picture 2" descr="Emden Formula Calculator for EOT Claims OH&amp;P-02 second calc">
            <a:extLst>
              <a:ext uri="{FF2B5EF4-FFF2-40B4-BE49-F238E27FC236}">
                <a16:creationId xmlns:a16="http://schemas.microsoft.com/office/drawing/2014/main" id="{306BEDB7-33D4-4776-AD6D-DEAEA310A9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4" y="1700808"/>
            <a:ext cx="5927460" cy="3931882"/>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0721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94BADD-0013-44E5-9C01-FBB513057AEA}"/>
              </a:ext>
            </a:extLst>
          </p:cNvPr>
          <p:cNvSpPr>
            <a:spLocks noGrp="1"/>
          </p:cNvSpPr>
          <p:nvPr>
            <p:ph type="title"/>
          </p:nvPr>
        </p:nvSpPr>
        <p:spPr/>
        <p:txBody>
          <a:bodyPr/>
          <a:lstStyle/>
          <a:p>
            <a:r>
              <a:rPr lang="en-US" dirty="0"/>
              <a:t>Recently received questions</a:t>
            </a:r>
            <a:br>
              <a:rPr lang="en-US" dirty="0"/>
            </a:br>
            <a:endParaRPr lang="en-US" dirty="0"/>
          </a:p>
        </p:txBody>
      </p:sp>
      <p:sp>
        <p:nvSpPr>
          <p:cNvPr id="7" name="TextBox 6">
            <a:extLst>
              <a:ext uri="{FF2B5EF4-FFF2-40B4-BE49-F238E27FC236}">
                <a16:creationId xmlns:a16="http://schemas.microsoft.com/office/drawing/2014/main" id="{A9975A68-4CBD-442E-8DD1-A25F450F661E}"/>
              </a:ext>
            </a:extLst>
          </p:cNvPr>
          <p:cNvSpPr txBox="1"/>
          <p:nvPr/>
        </p:nvSpPr>
        <p:spPr>
          <a:xfrm>
            <a:off x="479376" y="1628800"/>
            <a:ext cx="9984496" cy="4154984"/>
          </a:xfrm>
          <a:prstGeom prst="rect">
            <a:avLst/>
          </a:prstGeom>
          <a:noFill/>
        </p:spPr>
        <p:txBody>
          <a:bodyPr wrap="square" rtlCol="0">
            <a:spAutoFit/>
          </a:bodyPr>
          <a:lstStyle/>
          <a:p>
            <a:r>
              <a:rPr lang="en-GB" sz="1200" dirty="0">
                <a:solidFill>
                  <a:srgbClr val="00B0F0"/>
                </a:solidFill>
              </a:rPr>
              <a:t>How are the claims related to the pandemic be resolved/ remedied? Say, the contractor was unable to perform during the lockdown? When there are delay in the procurement/ delay of delivery of materials due to the flights/ border restrictions. Would these be considered under the force majeure clause, even if it’s not under the list of “exceptional events”? Or will it be under the unforeseeable circumstances? Or would it be considered under the clients risk and should be claimed under the warranty of contract?</a:t>
            </a:r>
          </a:p>
          <a:p>
            <a:endParaRPr lang="en-GB" sz="1200" dirty="0">
              <a:solidFill>
                <a:srgbClr val="00B0F0"/>
              </a:solidFill>
            </a:endParaRPr>
          </a:p>
          <a:p>
            <a:r>
              <a:rPr lang="en-GB" sz="1200" dirty="0">
                <a:solidFill>
                  <a:srgbClr val="FF0000"/>
                </a:solidFill>
              </a:rPr>
              <a:t>How much Middle East Region does Gleeds have, as this is my main base of interest?</a:t>
            </a:r>
          </a:p>
          <a:p>
            <a:endParaRPr lang="en-GB" sz="1200" dirty="0">
              <a:solidFill>
                <a:srgbClr val="FF0000"/>
              </a:solidFill>
            </a:endParaRPr>
          </a:p>
          <a:p>
            <a:r>
              <a:rPr lang="en-GB" sz="1200" dirty="0">
                <a:solidFill>
                  <a:srgbClr val="00B0F0"/>
                </a:solidFill>
              </a:rPr>
              <a:t>If the scarcity of resources(labour, plant etc) is caused by Pandemic, can a contractor claim such event under disruption claim?</a:t>
            </a:r>
          </a:p>
          <a:p>
            <a:endParaRPr lang="en-GB" sz="1200" dirty="0">
              <a:solidFill>
                <a:srgbClr val="00B0F0"/>
              </a:solidFill>
            </a:endParaRPr>
          </a:p>
          <a:p>
            <a:r>
              <a:rPr lang="en-GB" sz="1200" dirty="0">
                <a:solidFill>
                  <a:srgbClr val="FF0000"/>
                </a:solidFill>
              </a:rPr>
              <a:t>If there is a Clause of Escalation of Base material in Contract such like is 10%+ or --.Means if rate will increase 10% above then client will pay or if reduce above 10% client will deduct. So my question is base rate should be consider without GST or with </a:t>
            </a:r>
            <a:r>
              <a:rPr lang="en-GB" sz="1200" dirty="0" err="1">
                <a:solidFill>
                  <a:srgbClr val="FF0000"/>
                </a:solidFill>
              </a:rPr>
              <a:t>GST.I</a:t>
            </a:r>
            <a:r>
              <a:rPr lang="en-GB" sz="1200" dirty="0">
                <a:solidFill>
                  <a:srgbClr val="FF0000"/>
                </a:solidFill>
              </a:rPr>
              <a:t> am certifying the same without </a:t>
            </a:r>
            <a:r>
              <a:rPr lang="en-GB" sz="1200" dirty="0" err="1">
                <a:solidFill>
                  <a:srgbClr val="FF0000"/>
                </a:solidFill>
              </a:rPr>
              <a:t>GST.Is</a:t>
            </a:r>
            <a:r>
              <a:rPr lang="en-GB" sz="1200" dirty="0">
                <a:solidFill>
                  <a:srgbClr val="FF0000"/>
                </a:solidFill>
              </a:rPr>
              <a:t> it Correct or Considering Calculation from base rate not after margin.</a:t>
            </a:r>
          </a:p>
          <a:p>
            <a:endParaRPr lang="en-GB" sz="1200" dirty="0"/>
          </a:p>
          <a:p>
            <a:r>
              <a:rPr lang="en-GB" sz="1200" dirty="0">
                <a:solidFill>
                  <a:srgbClr val="00B0F0"/>
                </a:solidFill>
              </a:rPr>
              <a:t>What is your take on social distance and the long term impact on productivity and cost for projects already procured.</a:t>
            </a:r>
          </a:p>
          <a:p>
            <a:endParaRPr lang="en-GB" sz="1200" dirty="0"/>
          </a:p>
          <a:p>
            <a:r>
              <a:rPr lang="en-GB" sz="1200" dirty="0">
                <a:solidFill>
                  <a:srgbClr val="FF0000"/>
                </a:solidFill>
              </a:rPr>
              <a:t>What would be the top three focus areas of claims management to overcome the challenges of </a:t>
            </a:r>
            <a:r>
              <a:rPr lang="en-GB" sz="1200" dirty="0" err="1">
                <a:solidFill>
                  <a:srgbClr val="FF0000"/>
                </a:solidFill>
              </a:rPr>
              <a:t>VUCA</a:t>
            </a:r>
            <a:r>
              <a:rPr lang="en-GB" sz="1200" dirty="0">
                <a:solidFill>
                  <a:srgbClr val="FF0000"/>
                </a:solidFill>
              </a:rPr>
              <a:t> world?</a:t>
            </a:r>
          </a:p>
          <a:p>
            <a:endParaRPr lang="en-GB" sz="1200" dirty="0"/>
          </a:p>
          <a:p>
            <a:r>
              <a:rPr lang="en-GB" sz="1200" dirty="0">
                <a:solidFill>
                  <a:srgbClr val="00B0F0"/>
                </a:solidFill>
              </a:rPr>
              <a:t>Will be interesting to know how Covid impacts can be managed from a contractual point of view</a:t>
            </a:r>
          </a:p>
          <a:p>
            <a:endParaRPr lang="en-GB" sz="1200" dirty="0"/>
          </a:p>
          <a:p>
            <a:r>
              <a:rPr lang="en-GB" sz="1200" dirty="0">
                <a:solidFill>
                  <a:srgbClr val="FF0000"/>
                </a:solidFill>
              </a:rPr>
              <a:t>Many Forms of Contract make it a condition precedent to issue timely notices and supporting documentation, however should Contractor not submit its notice or supporting information within the time frames required they seldom lose their rights, so why do these onerous clauses remain in Contracts</a:t>
            </a:r>
          </a:p>
        </p:txBody>
      </p:sp>
    </p:spTree>
    <p:extLst>
      <p:ext uri="{BB962C8B-B14F-4D97-AF65-F5344CB8AC3E}">
        <p14:creationId xmlns:p14="http://schemas.microsoft.com/office/powerpoint/2010/main" val="1110073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F3EAD06-6A68-4CA9-A10C-973DD4CC6FDD}"/>
              </a:ext>
            </a:extLst>
          </p:cNvPr>
          <p:cNvPicPr>
            <a:picLocks noChangeAspect="1"/>
          </p:cNvPicPr>
          <p:nvPr/>
        </p:nvPicPr>
        <p:blipFill rotWithShape="1">
          <a:blip r:embed="rId2"/>
          <a:srcRect b="43655"/>
          <a:stretch/>
        </p:blipFill>
        <p:spPr>
          <a:xfrm>
            <a:off x="0" y="-1"/>
            <a:ext cx="12192000" cy="6858001"/>
          </a:xfrm>
          <a:prstGeom prst="rect">
            <a:avLst/>
          </a:prstGeom>
        </p:spPr>
      </p:pic>
      <p:sp>
        <p:nvSpPr>
          <p:cNvPr id="4" name="Rectangle 3">
            <a:extLst>
              <a:ext uri="{FF2B5EF4-FFF2-40B4-BE49-F238E27FC236}">
                <a16:creationId xmlns:a16="http://schemas.microsoft.com/office/drawing/2014/main" id="{46022C51-00B5-43A1-8193-025479B78D27}"/>
              </a:ext>
            </a:extLst>
          </p:cNvPr>
          <p:cNvSpPr/>
          <p:nvPr/>
        </p:nvSpPr>
        <p:spPr>
          <a:xfrm>
            <a:off x="0" y="0"/>
            <a:ext cx="12302613" cy="6974632"/>
          </a:xfrm>
          <a:prstGeom prst="rect">
            <a:avLst/>
          </a:prstGeom>
          <a:solidFill>
            <a:schemeClr val="accent2">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raphic 4">
            <a:extLst>
              <a:ext uri="{FF2B5EF4-FFF2-40B4-BE49-F238E27FC236}">
                <a16:creationId xmlns:a16="http://schemas.microsoft.com/office/drawing/2014/main" id="{919646F1-CDF7-4B6E-B1CC-845DFC211002}"/>
              </a:ext>
            </a:extLst>
          </p:cNvPr>
          <p:cNvSpPr/>
          <p:nvPr/>
        </p:nvSpPr>
        <p:spPr>
          <a:xfrm rot="21332973">
            <a:off x="6121298" y="982071"/>
            <a:ext cx="5841167" cy="6143088"/>
          </a:xfrm>
          <a:custGeom>
            <a:avLst/>
            <a:gdLst>
              <a:gd name="connsiteX0" fmla="*/ 5377307 w 6721729"/>
              <a:gd name="connsiteY0" fmla="*/ 6721666 h 6721665"/>
              <a:gd name="connsiteX1" fmla="*/ 666242 w 6721729"/>
              <a:gd name="connsiteY1" fmla="*/ 4711065 h 6721665"/>
              <a:gd name="connsiteX2" fmla="*/ 0 w 6721729"/>
              <a:gd name="connsiteY2" fmla="*/ 672148 h 6721665"/>
              <a:gd name="connsiteX3" fmla="*/ 6721729 w 6721729"/>
              <a:gd name="connsiteY3" fmla="*/ 0 h 6721665"/>
              <a:gd name="connsiteX0" fmla="*/ 5612548 w 6721729"/>
              <a:gd name="connsiteY0" fmla="*/ 7101087 h 7101087"/>
              <a:gd name="connsiteX1" fmla="*/ 666242 w 6721729"/>
              <a:gd name="connsiteY1" fmla="*/ 4711065 h 7101087"/>
              <a:gd name="connsiteX2" fmla="*/ 0 w 6721729"/>
              <a:gd name="connsiteY2" fmla="*/ 672148 h 7101087"/>
              <a:gd name="connsiteX3" fmla="*/ 6721729 w 6721729"/>
              <a:gd name="connsiteY3" fmla="*/ 0 h 7101087"/>
              <a:gd name="connsiteX4" fmla="*/ 5612548 w 6721729"/>
              <a:gd name="connsiteY4" fmla="*/ 7101087 h 7101087"/>
              <a:gd name="connsiteX0" fmla="*/ 5612548 w 6721729"/>
              <a:gd name="connsiteY0" fmla="*/ 7101087 h 7101087"/>
              <a:gd name="connsiteX1" fmla="*/ 1098782 w 6721729"/>
              <a:gd name="connsiteY1" fmla="*/ 4733830 h 7101087"/>
              <a:gd name="connsiteX2" fmla="*/ 0 w 6721729"/>
              <a:gd name="connsiteY2" fmla="*/ 672148 h 7101087"/>
              <a:gd name="connsiteX3" fmla="*/ 6721729 w 6721729"/>
              <a:gd name="connsiteY3" fmla="*/ 0 h 7101087"/>
              <a:gd name="connsiteX4" fmla="*/ 5612548 w 6721729"/>
              <a:gd name="connsiteY4" fmla="*/ 7101087 h 7101087"/>
              <a:gd name="connsiteX0" fmla="*/ 5642902 w 6752083"/>
              <a:gd name="connsiteY0" fmla="*/ 7101087 h 7101087"/>
              <a:gd name="connsiteX1" fmla="*/ 1129136 w 6752083"/>
              <a:gd name="connsiteY1" fmla="*/ 4733830 h 7101087"/>
              <a:gd name="connsiteX2" fmla="*/ 0 w 6752083"/>
              <a:gd name="connsiteY2" fmla="*/ 1119864 h 7101087"/>
              <a:gd name="connsiteX3" fmla="*/ 6752083 w 6752083"/>
              <a:gd name="connsiteY3" fmla="*/ 0 h 7101087"/>
              <a:gd name="connsiteX4" fmla="*/ 5642902 w 6752083"/>
              <a:gd name="connsiteY4" fmla="*/ 7101087 h 7101087"/>
              <a:gd name="connsiteX0" fmla="*/ 5642902 w 6752083"/>
              <a:gd name="connsiteY0" fmla="*/ 7101087 h 7101087"/>
              <a:gd name="connsiteX1" fmla="*/ 1159490 w 6752083"/>
              <a:gd name="connsiteY1" fmla="*/ 5932799 h 7101087"/>
              <a:gd name="connsiteX2" fmla="*/ 0 w 6752083"/>
              <a:gd name="connsiteY2" fmla="*/ 1119864 h 7101087"/>
              <a:gd name="connsiteX3" fmla="*/ 6752083 w 6752083"/>
              <a:gd name="connsiteY3" fmla="*/ 0 h 7101087"/>
              <a:gd name="connsiteX4" fmla="*/ 5642902 w 6752083"/>
              <a:gd name="connsiteY4" fmla="*/ 7101087 h 71010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2083" h="7101087">
                <a:moveTo>
                  <a:pt x="5642902" y="7101087"/>
                </a:moveTo>
                <a:lnTo>
                  <a:pt x="1159490" y="5932799"/>
                </a:lnTo>
                <a:lnTo>
                  <a:pt x="0" y="1119864"/>
                </a:lnTo>
                <a:lnTo>
                  <a:pt x="6752083" y="0"/>
                </a:lnTo>
                <a:cubicBezTo>
                  <a:pt x="6303942" y="2240555"/>
                  <a:pt x="6091043" y="4860532"/>
                  <a:pt x="5642902" y="7101087"/>
                </a:cubicBezTo>
                <a:close/>
              </a:path>
            </a:pathLst>
          </a:custGeom>
          <a:noFill/>
          <a:ln w="38100" cap="flat">
            <a:solidFill>
              <a:schemeClr val="accent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000000"/>
              </a:solidFill>
              <a:effectLst/>
              <a:uLnTx/>
              <a:uFillTx/>
              <a:latin typeface="HelveticaNeueLT Pro 45 Lt"/>
              <a:ea typeface="+mn-ea"/>
              <a:cs typeface="+mn-cs"/>
            </a:endParaRPr>
          </a:p>
        </p:txBody>
      </p:sp>
      <p:sp>
        <p:nvSpPr>
          <p:cNvPr id="7" name="TextBox 6">
            <a:extLst>
              <a:ext uri="{FF2B5EF4-FFF2-40B4-BE49-F238E27FC236}">
                <a16:creationId xmlns:a16="http://schemas.microsoft.com/office/drawing/2014/main" id="{9AD93486-70F6-4390-B905-E3DFA65B4041}"/>
              </a:ext>
            </a:extLst>
          </p:cNvPr>
          <p:cNvSpPr txBox="1"/>
          <p:nvPr/>
        </p:nvSpPr>
        <p:spPr>
          <a:xfrm>
            <a:off x="479376" y="1105580"/>
            <a:ext cx="5976664" cy="523220"/>
          </a:xfrm>
          <a:prstGeom prst="rect">
            <a:avLst/>
          </a:prstGeom>
          <a:noFill/>
        </p:spPr>
        <p:txBody>
          <a:bodyPr wrap="square" rtlCol="0">
            <a:spAutoFit/>
          </a:bodyPr>
          <a:lstStyle/>
          <a:p>
            <a:r>
              <a:rPr lang="en-GB" sz="2800" dirty="0">
                <a:solidFill>
                  <a:schemeClr val="bg1"/>
                </a:solidFill>
              </a:rPr>
              <a:t>Recently received questions</a:t>
            </a:r>
            <a:endParaRPr lang="en-US" sz="2800" dirty="0">
              <a:solidFill>
                <a:schemeClr val="bg1"/>
              </a:solidFill>
            </a:endParaRPr>
          </a:p>
        </p:txBody>
      </p:sp>
      <p:cxnSp>
        <p:nvCxnSpPr>
          <p:cNvPr id="9" name="Straight Connector 8">
            <a:extLst>
              <a:ext uri="{FF2B5EF4-FFF2-40B4-BE49-F238E27FC236}">
                <a16:creationId xmlns:a16="http://schemas.microsoft.com/office/drawing/2014/main" id="{04C59521-8F70-43F5-9294-7DB164B0C22A}"/>
              </a:ext>
            </a:extLst>
          </p:cNvPr>
          <p:cNvCxnSpPr/>
          <p:nvPr/>
        </p:nvCxnSpPr>
        <p:spPr>
          <a:xfrm>
            <a:off x="623392" y="1628800"/>
            <a:ext cx="504056" cy="0"/>
          </a:xfrm>
          <a:prstGeom prst="line">
            <a:avLst/>
          </a:prstGeom>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54641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B2EFB9-0CF1-4CC1-A145-D6DE08B1B5D6}"/>
              </a:ext>
            </a:extLst>
          </p:cNvPr>
          <p:cNvSpPr txBox="1"/>
          <p:nvPr/>
        </p:nvSpPr>
        <p:spPr>
          <a:xfrm>
            <a:off x="3071664" y="4797152"/>
            <a:ext cx="8596716" cy="923330"/>
          </a:xfrm>
          <a:prstGeom prst="rect">
            <a:avLst/>
          </a:prstGeom>
          <a:noFill/>
        </p:spPr>
        <p:txBody>
          <a:bodyPr wrap="square" rtlCol="0">
            <a:spAutoFit/>
          </a:bodyPr>
          <a:lstStyle/>
          <a:p>
            <a:r>
              <a:rPr lang="en-GB" sz="5400" dirty="0"/>
              <a:t>advisory@gleeds.qa</a:t>
            </a:r>
            <a:endParaRPr lang="en-US" sz="5400" dirty="0"/>
          </a:p>
        </p:txBody>
      </p:sp>
      <p:pic>
        <p:nvPicPr>
          <p:cNvPr id="3" name="Graphic 2" descr="Email with solid fill">
            <a:extLst>
              <a:ext uri="{FF2B5EF4-FFF2-40B4-BE49-F238E27FC236}">
                <a16:creationId xmlns:a16="http://schemas.microsoft.com/office/drawing/2014/main" id="{8F277F8F-8593-46DD-92C4-4929F873AB9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47528" y="4712370"/>
            <a:ext cx="1008112" cy="1008112"/>
          </a:xfrm>
          <a:prstGeom prst="rect">
            <a:avLst/>
          </a:prstGeom>
        </p:spPr>
      </p:pic>
    </p:spTree>
    <p:extLst>
      <p:ext uri="{BB962C8B-B14F-4D97-AF65-F5344CB8AC3E}">
        <p14:creationId xmlns:p14="http://schemas.microsoft.com/office/powerpoint/2010/main" val="2527881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70883C3-3013-4AF3-8157-99261C99C76A}"/>
              </a:ext>
            </a:extLst>
          </p:cNvPr>
          <p:cNvPicPr>
            <a:picLocks noChangeAspect="1"/>
          </p:cNvPicPr>
          <p:nvPr/>
        </p:nvPicPr>
        <p:blipFill rotWithShape="1">
          <a:blip r:embed="rId2"/>
          <a:srcRect l="55905" t="14782" r="672" b="13726"/>
          <a:stretch/>
        </p:blipFill>
        <p:spPr>
          <a:xfrm>
            <a:off x="0" y="30852"/>
            <a:ext cx="12192000" cy="6858000"/>
          </a:xfrm>
          <a:prstGeom prst="rect">
            <a:avLst/>
          </a:prstGeom>
        </p:spPr>
      </p:pic>
      <p:sp>
        <p:nvSpPr>
          <p:cNvPr id="4" name="Rectangle 3">
            <a:extLst>
              <a:ext uri="{FF2B5EF4-FFF2-40B4-BE49-F238E27FC236}">
                <a16:creationId xmlns:a16="http://schemas.microsoft.com/office/drawing/2014/main" id="{9EC5174A-14A5-4D07-82B5-1BBE26F71ED7}"/>
              </a:ext>
            </a:extLst>
          </p:cNvPr>
          <p:cNvSpPr/>
          <p:nvPr/>
        </p:nvSpPr>
        <p:spPr>
          <a:xfrm>
            <a:off x="0" y="-7147"/>
            <a:ext cx="12192000" cy="6924268"/>
          </a:xfrm>
          <a:prstGeom prst="rect">
            <a:avLst/>
          </a:prstGeom>
          <a:solidFill>
            <a:schemeClr val="tx1">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43094F0-9525-439E-8291-C2869CD9E7A8}"/>
              </a:ext>
            </a:extLst>
          </p:cNvPr>
          <p:cNvSpPr txBox="1"/>
          <p:nvPr/>
        </p:nvSpPr>
        <p:spPr>
          <a:xfrm>
            <a:off x="3674554" y="1139541"/>
            <a:ext cx="7992888" cy="5878532"/>
          </a:xfrm>
          <a:prstGeom prst="rect">
            <a:avLst/>
          </a:prstGeom>
          <a:noFill/>
        </p:spPr>
        <p:txBody>
          <a:bodyPr wrap="square" rtlCol="0">
            <a:spAutoFit/>
          </a:bodyPr>
          <a:lstStyle/>
          <a:p>
            <a:r>
              <a:rPr lang="en-GB" sz="4000" dirty="0">
                <a:solidFill>
                  <a:schemeClr val="bg1"/>
                </a:solidFill>
              </a:rPr>
              <a:t>Disruption Claims in Qatar webinar</a:t>
            </a:r>
          </a:p>
          <a:p>
            <a:endParaRPr lang="en-GB" sz="2800" dirty="0">
              <a:solidFill>
                <a:schemeClr val="bg1"/>
              </a:solidFill>
            </a:endParaRPr>
          </a:p>
          <a:p>
            <a:r>
              <a:rPr lang="en-GB" sz="8000" dirty="0">
                <a:solidFill>
                  <a:srgbClr val="FFC000"/>
                </a:solidFill>
              </a:rPr>
              <a:t>243 </a:t>
            </a:r>
            <a:r>
              <a:rPr lang="en-GB" sz="2800" dirty="0">
                <a:solidFill>
                  <a:schemeClr val="bg1"/>
                </a:solidFill>
              </a:rPr>
              <a:t>attendees</a:t>
            </a:r>
          </a:p>
          <a:p>
            <a:r>
              <a:rPr lang="en-GB" sz="8000" dirty="0">
                <a:solidFill>
                  <a:srgbClr val="FFC000"/>
                </a:solidFill>
              </a:rPr>
              <a:t>35 </a:t>
            </a:r>
            <a:r>
              <a:rPr lang="en-GB" sz="2800" dirty="0">
                <a:solidFill>
                  <a:schemeClr val="bg1"/>
                </a:solidFill>
              </a:rPr>
              <a:t>countries</a:t>
            </a:r>
          </a:p>
          <a:p>
            <a:r>
              <a:rPr lang="en-GB" sz="8000" dirty="0">
                <a:solidFill>
                  <a:srgbClr val="FFC000"/>
                </a:solidFill>
              </a:rPr>
              <a:t>30 </a:t>
            </a:r>
            <a:r>
              <a:rPr lang="en-GB" sz="2800" dirty="0">
                <a:solidFill>
                  <a:schemeClr val="bg1"/>
                </a:solidFill>
              </a:rPr>
              <a:t>live questions</a:t>
            </a:r>
          </a:p>
          <a:p>
            <a:r>
              <a:rPr lang="en-GB" sz="2800" dirty="0">
                <a:solidFill>
                  <a:schemeClr val="bg1"/>
                </a:solidFill>
              </a:rPr>
              <a:t> </a:t>
            </a:r>
            <a:endParaRPr lang="en-US" sz="2800" dirty="0">
              <a:solidFill>
                <a:schemeClr val="bg1"/>
              </a:solidFill>
            </a:endParaRPr>
          </a:p>
        </p:txBody>
      </p:sp>
      <p:cxnSp>
        <p:nvCxnSpPr>
          <p:cNvPr id="7" name="Straight Connector 6">
            <a:extLst>
              <a:ext uri="{FF2B5EF4-FFF2-40B4-BE49-F238E27FC236}">
                <a16:creationId xmlns:a16="http://schemas.microsoft.com/office/drawing/2014/main" id="{5501203F-5293-43CA-AB76-8546F66A954D}"/>
              </a:ext>
            </a:extLst>
          </p:cNvPr>
          <p:cNvCxnSpPr/>
          <p:nvPr/>
        </p:nvCxnSpPr>
        <p:spPr>
          <a:xfrm>
            <a:off x="3799800" y="2348880"/>
            <a:ext cx="911424" cy="0"/>
          </a:xfrm>
          <a:prstGeom prst="line">
            <a:avLst/>
          </a:prstGeom>
          <a:ln w="38100"/>
        </p:spPr>
        <p:style>
          <a:lnRef idx="1">
            <a:schemeClr val="accent5"/>
          </a:lnRef>
          <a:fillRef idx="0">
            <a:schemeClr val="accent5"/>
          </a:fillRef>
          <a:effectRef idx="0">
            <a:schemeClr val="accent5"/>
          </a:effectRef>
          <a:fontRef idx="minor">
            <a:schemeClr val="tx1"/>
          </a:fontRef>
        </p:style>
      </p:cxnSp>
      <p:cxnSp>
        <p:nvCxnSpPr>
          <p:cNvPr id="9" name="Straight Connector 8">
            <a:extLst>
              <a:ext uri="{FF2B5EF4-FFF2-40B4-BE49-F238E27FC236}">
                <a16:creationId xmlns:a16="http://schemas.microsoft.com/office/drawing/2014/main" id="{5AF19FE6-3FE3-4FD6-8152-58E17F8A32D1}"/>
              </a:ext>
            </a:extLst>
          </p:cNvPr>
          <p:cNvCxnSpPr>
            <a:cxnSpLocks/>
          </p:cNvCxnSpPr>
          <p:nvPr/>
        </p:nvCxnSpPr>
        <p:spPr>
          <a:xfrm flipV="1">
            <a:off x="1487488" y="1124744"/>
            <a:ext cx="2088232" cy="144016"/>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ED94169-00D7-4FA8-A35D-FC4EA92B35FB}"/>
              </a:ext>
            </a:extLst>
          </p:cNvPr>
          <p:cNvCxnSpPr>
            <a:cxnSpLocks/>
          </p:cNvCxnSpPr>
          <p:nvPr/>
        </p:nvCxnSpPr>
        <p:spPr>
          <a:xfrm flipV="1">
            <a:off x="4079776" y="908720"/>
            <a:ext cx="2448272" cy="197411"/>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868A03D-D768-4F59-BFF7-346B9A6D5222}"/>
              </a:ext>
            </a:extLst>
          </p:cNvPr>
          <p:cNvCxnSpPr>
            <a:cxnSpLocks/>
          </p:cNvCxnSpPr>
          <p:nvPr/>
        </p:nvCxnSpPr>
        <p:spPr>
          <a:xfrm flipV="1">
            <a:off x="10272464" y="476672"/>
            <a:ext cx="720080" cy="8192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BF7B95A-2FB2-45E3-90AE-867364947D15}"/>
              </a:ext>
            </a:extLst>
          </p:cNvPr>
          <p:cNvCxnSpPr>
            <a:cxnSpLocks/>
          </p:cNvCxnSpPr>
          <p:nvPr/>
        </p:nvCxnSpPr>
        <p:spPr>
          <a:xfrm flipV="1">
            <a:off x="10776520" y="476672"/>
            <a:ext cx="216024" cy="792089"/>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CFC7CFE-01BA-4F41-85D4-A2F6E74CD024}"/>
              </a:ext>
            </a:extLst>
          </p:cNvPr>
          <p:cNvCxnSpPr>
            <a:cxnSpLocks/>
          </p:cNvCxnSpPr>
          <p:nvPr/>
        </p:nvCxnSpPr>
        <p:spPr>
          <a:xfrm>
            <a:off x="1487488" y="1268760"/>
            <a:ext cx="2736304" cy="5686360"/>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DCA9296-646A-453A-87B2-917736198BD4}"/>
              </a:ext>
            </a:extLst>
          </p:cNvPr>
          <p:cNvCxnSpPr>
            <a:cxnSpLocks/>
          </p:cNvCxnSpPr>
          <p:nvPr/>
        </p:nvCxnSpPr>
        <p:spPr>
          <a:xfrm flipH="1">
            <a:off x="9120336" y="2780928"/>
            <a:ext cx="1224136" cy="4174192"/>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019974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high angle view of a building&#10;&#10;Description automatically generated with low confidence">
            <a:extLst>
              <a:ext uri="{FF2B5EF4-FFF2-40B4-BE49-F238E27FC236}">
                <a16:creationId xmlns:a16="http://schemas.microsoft.com/office/drawing/2014/main" id="{AB8F61B3-BC6A-4F7D-9905-A1FF65088A3D}"/>
              </a:ext>
            </a:extLst>
          </p:cNvPr>
          <p:cNvPicPr>
            <a:picLocks noChangeAspect="1"/>
          </p:cNvPicPr>
          <p:nvPr/>
        </p:nvPicPr>
        <p:blipFill rotWithShape="1">
          <a:blip r:embed="rId3"/>
          <a:srcRect r="24132"/>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2061343-F17F-4D41-B0C7-CCE3BE7B21E0}"/>
              </a:ext>
            </a:extLst>
          </p:cNvPr>
          <p:cNvSpPr/>
          <p:nvPr/>
        </p:nvSpPr>
        <p:spPr>
          <a:xfrm>
            <a:off x="0" y="9848"/>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7CD3BD1-84B5-47CD-A6F4-0D992A103B3D}"/>
              </a:ext>
            </a:extLst>
          </p:cNvPr>
          <p:cNvSpPr>
            <a:spLocks noGrp="1"/>
          </p:cNvSpPr>
          <p:nvPr>
            <p:ph type="title"/>
          </p:nvPr>
        </p:nvSpPr>
        <p:spPr>
          <a:xfrm>
            <a:off x="372863" y="469012"/>
            <a:ext cx="8280000" cy="1058565"/>
          </a:xfrm>
        </p:spPr>
        <p:txBody>
          <a:bodyPr/>
          <a:lstStyle/>
          <a:p>
            <a:pPr algn="l"/>
            <a:r>
              <a:rPr lang="en-GB" sz="3600" b="0" dirty="0">
                <a:solidFill>
                  <a:srgbClr val="FFC000"/>
                </a:solidFill>
                <a:latin typeface="+mn-lt"/>
                <a:ea typeface="+mn-ea"/>
                <a:cs typeface="+mn-cs"/>
              </a:rPr>
              <a:t>W</a:t>
            </a:r>
            <a:r>
              <a:rPr lang="en-US" sz="3600" b="0" dirty="0">
                <a:solidFill>
                  <a:srgbClr val="FFC000"/>
                </a:solidFill>
                <a:latin typeface="+mn-lt"/>
                <a:ea typeface="+mn-ea"/>
                <a:cs typeface="+mn-cs"/>
              </a:rPr>
              <a:t>hat’s on the agenda?</a:t>
            </a:r>
            <a:endParaRPr lang="en-US" sz="3600" dirty="0">
              <a:solidFill>
                <a:srgbClr val="FFC000"/>
              </a:solidFill>
              <a:latin typeface="+mn-lt"/>
              <a:ea typeface="+mn-ea"/>
              <a:cs typeface="+mn-cs"/>
            </a:endParaRPr>
          </a:p>
        </p:txBody>
      </p:sp>
      <p:grpSp>
        <p:nvGrpSpPr>
          <p:cNvPr id="6" name="Group 5">
            <a:extLst>
              <a:ext uri="{FF2B5EF4-FFF2-40B4-BE49-F238E27FC236}">
                <a16:creationId xmlns:a16="http://schemas.microsoft.com/office/drawing/2014/main" id="{BD148BCB-6D34-4E65-B126-457C1B97F926}"/>
              </a:ext>
            </a:extLst>
          </p:cNvPr>
          <p:cNvGrpSpPr/>
          <p:nvPr/>
        </p:nvGrpSpPr>
        <p:grpSpPr>
          <a:xfrm>
            <a:off x="10283094" y="608136"/>
            <a:ext cx="2092476" cy="1728192"/>
            <a:chOff x="6532826" y="722506"/>
            <a:chExt cx="2092476" cy="1728192"/>
          </a:xfrm>
        </p:grpSpPr>
        <p:sp>
          <p:nvSpPr>
            <p:cNvPr id="2" name="TextBox 1">
              <a:extLst>
                <a:ext uri="{FF2B5EF4-FFF2-40B4-BE49-F238E27FC236}">
                  <a16:creationId xmlns:a16="http://schemas.microsoft.com/office/drawing/2014/main" id="{710AF69F-F4FA-4002-B188-2BA361AD748E}"/>
                </a:ext>
              </a:extLst>
            </p:cNvPr>
            <p:cNvSpPr txBox="1"/>
            <p:nvPr/>
          </p:nvSpPr>
          <p:spPr>
            <a:xfrm>
              <a:off x="6897110" y="830641"/>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sp>
          <p:nvSpPr>
            <p:cNvPr id="4" name="Flowchart: Connector 3">
              <a:extLst>
                <a:ext uri="{FF2B5EF4-FFF2-40B4-BE49-F238E27FC236}">
                  <a16:creationId xmlns:a16="http://schemas.microsoft.com/office/drawing/2014/main" id="{443D199A-BC6E-4DDA-8041-CAD0BF4209E6}"/>
                </a:ext>
              </a:extLst>
            </p:cNvPr>
            <p:cNvSpPr/>
            <p:nvPr/>
          </p:nvSpPr>
          <p:spPr>
            <a:xfrm>
              <a:off x="6532826" y="722506"/>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lowchart: Connector 12">
            <a:extLst>
              <a:ext uri="{FF2B5EF4-FFF2-40B4-BE49-F238E27FC236}">
                <a16:creationId xmlns:a16="http://schemas.microsoft.com/office/drawing/2014/main" id="{15FCD97C-3CB4-4706-9257-218615876440}"/>
              </a:ext>
            </a:extLst>
          </p:cNvPr>
          <p:cNvSpPr/>
          <p:nvPr/>
        </p:nvSpPr>
        <p:spPr>
          <a:xfrm>
            <a:off x="8412193" y="4351191"/>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Connector 14">
            <a:extLst>
              <a:ext uri="{FF2B5EF4-FFF2-40B4-BE49-F238E27FC236}">
                <a16:creationId xmlns:a16="http://schemas.microsoft.com/office/drawing/2014/main" id="{BEDBDB9A-409E-4B03-87B7-DF5D5B002FB0}"/>
              </a:ext>
            </a:extLst>
          </p:cNvPr>
          <p:cNvSpPr/>
          <p:nvPr/>
        </p:nvSpPr>
        <p:spPr>
          <a:xfrm>
            <a:off x="10255155" y="4351191"/>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0D6DA361-93C5-4F0B-8349-9F1176935D79}"/>
              </a:ext>
            </a:extLst>
          </p:cNvPr>
          <p:cNvGrpSpPr/>
          <p:nvPr/>
        </p:nvGrpSpPr>
        <p:grpSpPr>
          <a:xfrm>
            <a:off x="8412193" y="608136"/>
            <a:ext cx="2096311" cy="1728192"/>
            <a:chOff x="8391593" y="722506"/>
            <a:chExt cx="2096311" cy="1728192"/>
          </a:xfrm>
        </p:grpSpPr>
        <p:sp>
          <p:nvSpPr>
            <p:cNvPr id="9" name="Flowchart: Connector 8">
              <a:extLst>
                <a:ext uri="{FF2B5EF4-FFF2-40B4-BE49-F238E27FC236}">
                  <a16:creationId xmlns:a16="http://schemas.microsoft.com/office/drawing/2014/main" id="{7DE9C770-C5AF-472B-8B5A-20D12C363CA5}"/>
                </a:ext>
              </a:extLst>
            </p:cNvPr>
            <p:cNvSpPr/>
            <p:nvPr/>
          </p:nvSpPr>
          <p:spPr>
            <a:xfrm>
              <a:off x="8391593" y="722506"/>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6C3594-73F3-40FD-8188-6C76BDF6B1A0}"/>
                </a:ext>
              </a:extLst>
            </p:cNvPr>
            <p:cNvSpPr txBox="1"/>
            <p:nvPr/>
          </p:nvSpPr>
          <p:spPr>
            <a:xfrm>
              <a:off x="8759712" y="844591"/>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grpSp>
      <p:grpSp>
        <p:nvGrpSpPr>
          <p:cNvPr id="28" name="Group 27">
            <a:extLst>
              <a:ext uri="{FF2B5EF4-FFF2-40B4-BE49-F238E27FC236}">
                <a16:creationId xmlns:a16="http://schemas.microsoft.com/office/drawing/2014/main" id="{94A18F5C-F0D1-482B-A8CB-B08ECFBEDB35}"/>
              </a:ext>
            </a:extLst>
          </p:cNvPr>
          <p:cNvGrpSpPr/>
          <p:nvPr/>
        </p:nvGrpSpPr>
        <p:grpSpPr>
          <a:xfrm>
            <a:off x="8412193" y="2483875"/>
            <a:ext cx="4022766" cy="1728192"/>
            <a:chOff x="7241279" y="2451669"/>
            <a:chExt cx="4022766" cy="1728192"/>
          </a:xfrm>
        </p:grpSpPr>
        <p:sp>
          <p:nvSpPr>
            <p:cNvPr id="17" name="Flowchart: Connector 16">
              <a:extLst>
                <a:ext uri="{FF2B5EF4-FFF2-40B4-BE49-F238E27FC236}">
                  <a16:creationId xmlns:a16="http://schemas.microsoft.com/office/drawing/2014/main" id="{8EA104EC-78FA-4F67-8A43-0B7E07B281CE}"/>
                </a:ext>
              </a:extLst>
            </p:cNvPr>
            <p:cNvSpPr/>
            <p:nvPr/>
          </p:nvSpPr>
          <p:spPr>
            <a:xfrm>
              <a:off x="9120160" y="2451669"/>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334F831-8625-4C27-BB93-043BC7063336}"/>
                </a:ext>
              </a:extLst>
            </p:cNvPr>
            <p:cNvSpPr txBox="1"/>
            <p:nvPr/>
          </p:nvSpPr>
          <p:spPr>
            <a:xfrm>
              <a:off x="9535853" y="2509762"/>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grpSp>
          <p:nvGrpSpPr>
            <p:cNvPr id="25" name="Group 24">
              <a:extLst>
                <a:ext uri="{FF2B5EF4-FFF2-40B4-BE49-F238E27FC236}">
                  <a16:creationId xmlns:a16="http://schemas.microsoft.com/office/drawing/2014/main" id="{5DE49C6A-4BD4-4B5A-856C-9848F0293BA1}"/>
                </a:ext>
              </a:extLst>
            </p:cNvPr>
            <p:cNvGrpSpPr/>
            <p:nvPr/>
          </p:nvGrpSpPr>
          <p:grpSpPr>
            <a:xfrm>
              <a:off x="7241279" y="2451669"/>
              <a:ext cx="2131265" cy="1728192"/>
              <a:chOff x="7241279" y="2451669"/>
              <a:chExt cx="2131265" cy="1728192"/>
            </a:xfrm>
          </p:grpSpPr>
          <p:sp>
            <p:nvSpPr>
              <p:cNvPr id="10" name="Flowchart: Connector 9">
                <a:extLst>
                  <a:ext uri="{FF2B5EF4-FFF2-40B4-BE49-F238E27FC236}">
                    <a16:creationId xmlns:a16="http://schemas.microsoft.com/office/drawing/2014/main" id="{87943824-55D7-46D6-A9D4-805551FD645E}"/>
                  </a:ext>
                </a:extLst>
              </p:cNvPr>
              <p:cNvSpPr/>
              <p:nvPr/>
            </p:nvSpPr>
            <p:spPr>
              <a:xfrm>
                <a:off x="7241279" y="2451669"/>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209F42-532B-4573-BD4B-F7AC7CCF7FBF}"/>
                  </a:ext>
                </a:extLst>
              </p:cNvPr>
              <p:cNvSpPr txBox="1"/>
              <p:nvPr/>
            </p:nvSpPr>
            <p:spPr>
              <a:xfrm>
                <a:off x="7644352" y="2544275"/>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grpSp>
      </p:grpSp>
      <p:sp>
        <p:nvSpPr>
          <p:cNvPr id="21" name="TextBox 20">
            <a:extLst>
              <a:ext uri="{FF2B5EF4-FFF2-40B4-BE49-F238E27FC236}">
                <a16:creationId xmlns:a16="http://schemas.microsoft.com/office/drawing/2014/main" id="{1464AF88-99A9-4D3B-8B1D-07C15B820D9C}"/>
              </a:ext>
            </a:extLst>
          </p:cNvPr>
          <p:cNvSpPr txBox="1"/>
          <p:nvPr/>
        </p:nvSpPr>
        <p:spPr>
          <a:xfrm>
            <a:off x="10647378" y="4477191"/>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sp>
        <p:nvSpPr>
          <p:cNvPr id="22" name="TextBox 21">
            <a:extLst>
              <a:ext uri="{FF2B5EF4-FFF2-40B4-BE49-F238E27FC236}">
                <a16:creationId xmlns:a16="http://schemas.microsoft.com/office/drawing/2014/main" id="{2753E3DF-B01C-4D2C-BCBD-89314366C2E9}"/>
              </a:ext>
            </a:extLst>
          </p:cNvPr>
          <p:cNvSpPr txBox="1"/>
          <p:nvPr/>
        </p:nvSpPr>
        <p:spPr>
          <a:xfrm>
            <a:off x="8804416" y="4452220"/>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sp>
        <p:nvSpPr>
          <p:cNvPr id="26" name="TextBox 25">
            <a:extLst>
              <a:ext uri="{FF2B5EF4-FFF2-40B4-BE49-F238E27FC236}">
                <a16:creationId xmlns:a16="http://schemas.microsoft.com/office/drawing/2014/main" id="{43B9B961-C875-4CE3-932A-F17EB222A7BF}"/>
              </a:ext>
            </a:extLst>
          </p:cNvPr>
          <p:cNvSpPr txBox="1"/>
          <p:nvPr/>
        </p:nvSpPr>
        <p:spPr>
          <a:xfrm>
            <a:off x="1842105" y="2605960"/>
            <a:ext cx="8596716" cy="1200329"/>
          </a:xfrm>
          <a:prstGeom prst="rect">
            <a:avLst/>
          </a:prstGeom>
          <a:noFill/>
        </p:spPr>
        <p:txBody>
          <a:bodyPr wrap="square" rtlCol="0">
            <a:spAutoFit/>
          </a:bodyPr>
          <a:lstStyle/>
          <a:p>
            <a:r>
              <a:rPr lang="en-GB" sz="7200" dirty="0">
                <a:solidFill>
                  <a:schemeClr val="bg1"/>
                </a:solidFill>
              </a:rPr>
              <a:t>30min + 30min</a:t>
            </a:r>
            <a:endParaRPr lang="en-US" sz="7200" dirty="0">
              <a:solidFill>
                <a:schemeClr val="bg1"/>
              </a:solidFill>
            </a:endParaRPr>
          </a:p>
        </p:txBody>
      </p:sp>
    </p:spTree>
    <p:extLst>
      <p:ext uri="{BB962C8B-B14F-4D97-AF65-F5344CB8AC3E}">
        <p14:creationId xmlns:p14="http://schemas.microsoft.com/office/powerpoint/2010/main" val="28321484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709D9A4-BE64-401F-AB1A-01FEFA704949}"/>
              </a:ext>
            </a:extLst>
          </p:cNvPr>
          <p:cNvPicPr>
            <a:picLocks noChangeAspect="1"/>
          </p:cNvPicPr>
          <p:nvPr/>
        </p:nvPicPr>
        <p:blipFill>
          <a:blip r:embed="rId3"/>
          <a:stretch>
            <a:fillRect/>
          </a:stretch>
        </p:blipFill>
        <p:spPr>
          <a:xfrm>
            <a:off x="0" y="-45720"/>
            <a:ext cx="12354560" cy="6949440"/>
          </a:xfrm>
          <a:prstGeom prst="rect">
            <a:avLst/>
          </a:prstGeom>
        </p:spPr>
      </p:pic>
      <p:pic>
        <p:nvPicPr>
          <p:cNvPr id="3074" name="Picture 2" descr="Image result for 2020 covid pandemic">
            <a:extLst>
              <a:ext uri="{FF2B5EF4-FFF2-40B4-BE49-F238E27FC236}">
                <a16:creationId xmlns:a16="http://schemas.microsoft.com/office/drawing/2014/main" id="{3BCE6FE3-709B-4B75-840B-4BB3B972C1D5}"/>
              </a:ext>
            </a:extLst>
          </p:cNvPr>
          <p:cNvPicPr>
            <a:picLocks noChangeAspect="1" noChangeArrowheads="1"/>
          </p:cNvPicPr>
          <p:nvPr/>
        </p:nvPicPr>
        <p:blipFill>
          <a:blip r:embed="rId4">
            <a:alphaModFix amt="31000"/>
            <a:extLst>
              <a:ext uri="{28A0092B-C50C-407E-A947-70E740481C1C}">
                <a14:useLocalDpi xmlns:a14="http://schemas.microsoft.com/office/drawing/2010/main" val="0"/>
              </a:ext>
            </a:extLst>
          </a:blip>
          <a:srcRect/>
          <a:stretch>
            <a:fillRect/>
          </a:stretch>
        </p:blipFill>
        <p:spPr bwMode="auto">
          <a:xfrm>
            <a:off x="0" y="-45720"/>
            <a:ext cx="12354560" cy="6949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9245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D31C7B2-D449-459D-AC6C-A8CC8ECF16B7}"/>
              </a:ext>
            </a:extLst>
          </p:cNvPr>
          <p:cNvSpPr/>
          <p:nvPr/>
        </p:nvSpPr>
        <p:spPr>
          <a:xfrm>
            <a:off x="0" y="0"/>
            <a:ext cx="9013583" cy="4005064"/>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5B2623B-3CFC-4055-963C-3542EF5EE089}"/>
              </a:ext>
            </a:extLst>
          </p:cNvPr>
          <p:cNvSpPr/>
          <p:nvPr/>
        </p:nvSpPr>
        <p:spPr>
          <a:xfrm>
            <a:off x="9013583" y="0"/>
            <a:ext cx="3293782" cy="69841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6C7A1CD-58C7-4468-A63A-7B9E9689FC18}"/>
              </a:ext>
            </a:extLst>
          </p:cNvPr>
          <p:cNvSpPr>
            <a:spLocks noGrp="1"/>
          </p:cNvSpPr>
          <p:nvPr>
            <p:ph type="title"/>
          </p:nvPr>
        </p:nvSpPr>
        <p:spPr>
          <a:xfrm>
            <a:off x="409593" y="659199"/>
            <a:ext cx="8280000" cy="363623"/>
          </a:xfrm>
        </p:spPr>
        <p:txBody>
          <a:bodyPr/>
          <a:lstStyle/>
          <a:p>
            <a:r>
              <a:rPr lang="en-GB" sz="2800" b="0" dirty="0">
                <a:solidFill>
                  <a:schemeClr val="bg1"/>
                </a:solidFill>
                <a:latin typeface="+mn-lt"/>
              </a:rPr>
              <a:t>Construction Disputes A to Z</a:t>
            </a:r>
            <a:endParaRPr lang="en-US" sz="2800" dirty="0">
              <a:solidFill>
                <a:schemeClr val="bg1"/>
              </a:solidFill>
              <a:latin typeface="+mn-lt"/>
            </a:endParaRPr>
          </a:p>
        </p:txBody>
      </p:sp>
      <p:sp>
        <p:nvSpPr>
          <p:cNvPr id="37" name="Content Placeholder 1">
            <a:extLst>
              <a:ext uri="{FF2B5EF4-FFF2-40B4-BE49-F238E27FC236}">
                <a16:creationId xmlns:a16="http://schemas.microsoft.com/office/drawing/2014/main" id="{6222FFD2-A7BF-4E3D-A912-7DFDDC2DF052}"/>
              </a:ext>
            </a:extLst>
          </p:cNvPr>
          <p:cNvSpPr>
            <a:spLocks noGrp="1"/>
          </p:cNvSpPr>
          <p:nvPr>
            <p:ph idx="1"/>
          </p:nvPr>
        </p:nvSpPr>
        <p:spPr>
          <a:xfrm>
            <a:off x="9247206" y="1365855"/>
            <a:ext cx="2944793" cy="9307365"/>
          </a:xfrm>
        </p:spPr>
        <p:txBody>
          <a:bodyPr/>
          <a:lstStyle/>
          <a:p>
            <a:pPr marL="0" indent="0" algn="ctr">
              <a:buNone/>
            </a:pPr>
            <a:r>
              <a:rPr lang="en-US" sz="1800" b="0" i="0" u="none" strike="noStrike" baseline="0" dirty="0">
                <a:solidFill>
                  <a:schemeClr val="bg1"/>
                </a:solidFill>
                <a:latin typeface="Arial" panose="020B0604020202020204" pitchFamily="34" charset="0"/>
              </a:rPr>
              <a:t>We are offering access to technical and legal experts with over 20 years’ combined experience in advising clients and considering their specific contract and project needs. We believe disputes should be avoided wherever possible, but we have expertise in resolving them when they occur.</a:t>
            </a:r>
          </a:p>
          <a:p>
            <a:pPr marL="0" indent="0" algn="ctr">
              <a:buNone/>
            </a:pPr>
            <a:r>
              <a:rPr lang="en-US" sz="2400" dirty="0">
                <a:solidFill>
                  <a:srgbClr val="FFC000"/>
                </a:solidFill>
                <a:latin typeface="Arial" panose="020B0604020202020204" pitchFamily="34" charset="0"/>
              </a:rPr>
              <a:t>advisory@gleeds.qa</a:t>
            </a:r>
            <a:endParaRPr lang="en-GB" sz="2800" dirty="0">
              <a:solidFill>
                <a:srgbClr val="FFC000"/>
              </a:solidFill>
            </a:endParaRPr>
          </a:p>
          <a:p>
            <a:pPr algn="ctr"/>
            <a:endParaRPr lang="en-GB" dirty="0">
              <a:solidFill>
                <a:schemeClr val="bg1"/>
              </a:solidFill>
            </a:endParaRPr>
          </a:p>
          <a:p>
            <a:pPr algn="ctr"/>
            <a:endParaRPr lang="en-GB" dirty="0">
              <a:solidFill>
                <a:schemeClr val="bg1"/>
              </a:solidFill>
            </a:endParaRPr>
          </a:p>
          <a:p>
            <a:pPr algn="ctr"/>
            <a:endParaRPr lang="en-GB" dirty="0">
              <a:solidFill>
                <a:schemeClr val="bg1"/>
              </a:solidFill>
            </a:endParaRPr>
          </a:p>
          <a:p>
            <a:pPr algn="ctr"/>
            <a:endParaRPr lang="en-US" dirty="0">
              <a:solidFill>
                <a:schemeClr val="bg1"/>
              </a:solidFill>
            </a:endParaRPr>
          </a:p>
        </p:txBody>
      </p:sp>
      <p:sp>
        <p:nvSpPr>
          <p:cNvPr id="13" name="Rectangle 12">
            <a:extLst>
              <a:ext uri="{FF2B5EF4-FFF2-40B4-BE49-F238E27FC236}">
                <a16:creationId xmlns:a16="http://schemas.microsoft.com/office/drawing/2014/main" id="{C678E55E-C626-44E9-979C-F4F3BD488D6F}"/>
              </a:ext>
            </a:extLst>
          </p:cNvPr>
          <p:cNvSpPr/>
          <p:nvPr/>
        </p:nvSpPr>
        <p:spPr>
          <a:xfrm>
            <a:off x="3848810" y="6394696"/>
            <a:ext cx="8458555" cy="579757"/>
          </a:xfrm>
          <a:custGeom>
            <a:avLst/>
            <a:gdLst>
              <a:gd name="connsiteX0" fmla="*/ 0 w 8458555"/>
              <a:gd name="connsiteY0" fmla="*/ 0 h 579757"/>
              <a:gd name="connsiteX1" fmla="*/ 8458555 w 8458555"/>
              <a:gd name="connsiteY1" fmla="*/ 0 h 579757"/>
              <a:gd name="connsiteX2" fmla="*/ 8458555 w 8458555"/>
              <a:gd name="connsiteY2" fmla="*/ 579757 h 579757"/>
              <a:gd name="connsiteX3" fmla="*/ 0 w 8458555"/>
              <a:gd name="connsiteY3" fmla="*/ 579757 h 579757"/>
              <a:gd name="connsiteX4" fmla="*/ 0 w 8458555"/>
              <a:gd name="connsiteY4" fmla="*/ 0 h 579757"/>
              <a:gd name="connsiteX0" fmla="*/ 0 w 8458555"/>
              <a:gd name="connsiteY0" fmla="*/ 0 h 579757"/>
              <a:gd name="connsiteX1" fmla="*/ 8458555 w 8458555"/>
              <a:gd name="connsiteY1" fmla="*/ 0 h 579757"/>
              <a:gd name="connsiteX2" fmla="*/ 8458555 w 8458555"/>
              <a:gd name="connsiteY2" fmla="*/ 579757 h 579757"/>
              <a:gd name="connsiteX3" fmla="*/ 0 w 8458555"/>
              <a:gd name="connsiteY3" fmla="*/ 579757 h 579757"/>
              <a:gd name="connsiteX4" fmla="*/ 0 w 8458555"/>
              <a:gd name="connsiteY4" fmla="*/ 0 h 579757"/>
              <a:gd name="connsiteX0" fmla="*/ 21266 w 8458555"/>
              <a:gd name="connsiteY0" fmla="*/ 467833 h 579757"/>
              <a:gd name="connsiteX1" fmla="*/ 8458555 w 8458555"/>
              <a:gd name="connsiteY1" fmla="*/ 0 h 579757"/>
              <a:gd name="connsiteX2" fmla="*/ 8458555 w 8458555"/>
              <a:gd name="connsiteY2" fmla="*/ 579757 h 579757"/>
              <a:gd name="connsiteX3" fmla="*/ 0 w 8458555"/>
              <a:gd name="connsiteY3" fmla="*/ 579757 h 579757"/>
              <a:gd name="connsiteX4" fmla="*/ 21266 w 8458555"/>
              <a:gd name="connsiteY4" fmla="*/ 467833 h 579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58555" h="579757">
                <a:moveTo>
                  <a:pt x="21266" y="467833"/>
                </a:moveTo>
                <a:lnTo>
                  <a:pt x="8458555" y="0"/>
                </a:lnTo>
                <a:lnTo>
                  <a:pt x="8458555" y="579757"/>
                </a:lnTo>
                <a:lnTo>
                  <a:pt x="0" y="579757"/>
                </a:lnTo>
                <a:lnTo>
                  <a:pt x="21266" y="46783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7646D2-5B54-4E0B-B1EC-B224A77BE1CC}"/>
              </a:ext>
            </a:extLst>
          </p:cNvPr>
          <p:cNvSpPr txBox="1"/>
          <p:nvPr/>
        </p:nvSpPr>
        <p:spPr>
          <a:xfrm>
            <a:off x="9074027" y="293747"/>
            <a:ext cx="3117972" cy="461665"/>
          </a:xfrm>
          <a:prstGeom prst="rect">
            <a:avLst/>
          </a:prstGeom>
          <a:noFill/>
        </p:spPr>
        <p:txBody>
          <a:bodyPr wrap="square">
            <a:spAutoFit/>
          </a:bodyPr>
          <a:lstStyle/>
          <a:p>
            <a:pPr algn="ctr"/>
            <a:r>
              <a:rPr lang="en-US" sz="2400" b="0" i="0" u="none" strike="noStrike" baseline="0" dirty="0">
                <a:solidFill>
                  <a:schemeClr val="bg1"/>
                </a:solidFill>
              </a:rPr>
              <a:t>One stop shop</a:t>
            </a:r>
            <a:endParaRPr lang="en-US" sz="2400" b="1" dirty="0">
              <a:solidFill>
                <a:schemeClr val="bg1"/>
              </a:solidFill>
            </a:endParaRPr>
          </a:p>
        </p:txBody>
      </p:sp>
      <p:grpSp>
        <p:nvGrpSpPr>
          <p:cNvPr id="32" name="Group 31">
            <a:extLst>
              <a:ext uri="{FF2B5EF4-FFF2-40B4-BE49-F238E27FC236}">
                <a16:creationId xmlns:a16="http://schemas.microsoft.com/office/drawing/2014/main" id="{2ABACA47-70E5-4AE3-840B-2F472698D6B1}"/>
              </a:ext>
            </a:extLst>
          </p:cNvPr>
          <p:cNvGrpSpPr/>
          <p:nvPr/>
        </p:nvGrpSpPr>
        <p:grpSpPr>
          <a:xfrm>
            <a:off x="767408" y="3408836"/>
            <a:ext cx="6623541" cy="934135"/>
            <a:chOff x="224247" y="5769576"/>
            <a:chExt cx="8118545" cy="1102321"/>
          </a:xfrm>
        </p:grpSpPr>
        <p:pic>
          <p:nvPicPr>
            <p:cNvPr id="43" name="Picture 42" descr="A picture containing wheel, drawing&#10;&#10;Description automatically generated">
              <a:extLst>
                <a:ext uri="{FF2B5EF4-FFF2-40B4-BE49-F238E27FC236}">
                  <a16:creationId xmlns:a16="http://schemas.microsoft.com/office/drawing/2014/main" id="{C1B9F5F9-A886-4E52-89F5-A0BF9605FE3B}"/>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224247" y="5769576"/>
              <a:ext cx="4502942" cy="1102320"/>
            </a:xfrm>
            <a:prstGeom prst="rect">
              <a:avLst/>
            </a:prstGeom>
          </p:spPr>
        </p:pic>
        <p:pic>
          <p:nvPicPr>
            <p:cNvPr id="44" name="Picture 43" descr="A picture containing wheel, drawing&#10;&#10;Description automatically generated">
              <a:extLst>
                <a:ext uri="{FF2B5EF4-FFF2-40B4-BE49-F238E27FC236}">
                  <a16:creationId xmlns:a16="http://schemas.microsoft.com/office/drawing/2014/main" id="{B93D70E8-26D4-4BCA-8EE0-1A9FE69BE65A}"/>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l="620" t="3382" r="-620" b="-685"/>
            <a:stretch/>
          </p:blipFill>
          <p:spPr>
            <a:xfrm rot="10800000">
              <a:off x="3839851" y="5799296"/>
              <a:ext cx="4502941" cy="1072601"/>
            </a:xfrm>
            <a:prstGeom prst="rect">
              <a:avLst/>
            </a:prstGeom>
          </p:spPr>
        </p:pic>
      </p:grpSp>
      <p:sp>
        <p:nvSpPr>
          <p:cNvPr id="2" name="TextBox 1">
            <a:extLst>
              <a:ext uri="{FF2B5EF4-FFF2-40B4-BE49-F238E27FC236}">
                <a16:creationId xmlns:a16="http://schemas.microsoft.com/office/drawing/2014/main" id="{C73333D5-C24E-4847-8436-B73D9FF2341A}"/>
              </a:ext>
            </a:extLst>
          </p:cNvPr>
          <p:cNvSpPr txBox="1"/>
          <p:nvPr/>
        </p:nvSpPr>
        <p:spPr>
          <a:xfrm>
            <a:off x="2996199" y="2375416"/>
            <a:ext cx="1440160" cy="1138773"/>
          </a:xfrm>
          <a:prstGeom prst="rect">
            <a:avLst/>
          </a:prstGeom>
          <a:noFill/>
        </p:spPr>
        <p:txBody>
          <a:bodyPr wrap="square" rtlCol="0">
            <a:spAutoFit/>
          </a:bodyPr>
          <a:lstStyle/>
          <a:p>
            <a:pPr algn="l"/>
            <a:endParaRPr lang="en-US" sz="800" b="0" i="0" u="none" strike="noStrike" baseline="0" dirty="0">
              <a:solidFill>
                <a:schemeClr val="bg1"/>
              </a:solidFill>
              <a:latin typeface="Arial" panose="020B0604020202020204" pitchFamily="34" charset="0"/>
            </a:endParaRPr>
          </a:p>
          <a:p>
            <a:endParaRPr lang="en-US" sz="800" b="0" i="0" u="none" strike="noStrike" baseline="0" dirty="0">
              <a:solidFill>
                <a:schemeClr val="bg1"/>
              </a:solidFill>
              <a:latin typeface="Arial" panose="020B0604020202020204" pitchFamily="34" charset="0"/>
            </a:endParaRPr>
          </a:p>
          <a:p>
            <a:pPr algn="l"/>
            <a:r>
              <a:rPr lang="en-US" sz="800" b="0" i="0" u="none" strike="noStrike" baseline="0" dirty="0">
                <a:solidFill>
                  <a:schemeClr val="bg1"/>
                </a:solidFill>
                <a:latin typeface="Arial" panose="020B0604020202020204" pitchFamily="34" charset="0"/>
              </a:rPr>
              <a:t> </a:t>
            </a:r>
            <a:endParaRPr lang="en-US" sz="1100" b="0" i="0" u="none" strike="noStrike" baseline="0" dirty="0">
              <a:solidFill>
                <a:schemeClr val="bg1"/>
              </a:solidFill>
              <a:latin typeface="Arial" panose="020B0604020202020204" pitchFamily="34" charset="0"/>
            </a:endParaRPr>
          </a:p>
          <a:p>
            <a:endParaRPr lang="en-US" sz="1100" b="0" i="0" u="none" strike="noStrike" baseline="0" dirty="0">
              <a:solidFill>
                <a:schemeClr val="bg1"/>
              </a:solidFill>
              <a:latin typeface="Arial" panose="020B0604020202020204" pitchFamily="34" charset="0"/>
            </a:endParaRPr>
          </a:p>
          <a:p>
            <a:r>
              <a:rPr lang="en-US" sz="1100" b="0" i="0" u="none" strike="noStrike" baseline="0" dirty="0">
                <a:solidFill>
                  <a:schemeClr val="bg1"/>
                </a:solidFill>
                <a:latin typeface="Arial" panose="020B0604020202020204" pitchFamily="34" charset="0"/>
              </a:rPr>
              <a:t> COST</a:t>
            </a:r>
          </a:p>
          <a:p>
            <a:r>
              <a:rPr lang="en-US" sz="1100" b="0" i="0" u="none" strike="noStrike" baseline="0" dirty="0">
                <a:solidFill>
                  <a:schemeClr val="bg1"/>
                </a:solidFill>
                <a:latin typeface="Arial" panose="020B0604020202020204" pitchFamily="34" charset="0"/>
              </a:rPr>
              <a:t>/QUANTUM ANALYSIS</a:t>
            </a:r>
            <a:endParaRPr lang="en-US" sz="800" dirty="0">
              <a:solidFill>
                <a:schemeClr val="bg1"/>
              </a:solidFill>
            </a:endParaRPr>
          </a:p>
        </p:txBody>
      </p:sp>
      <p:sp>
        <p:nvSpPr>
          <p:cNvPr id="47" name="TextBox 46">
            <a:extLst>
              <a:ext uri="{FF2B5EF4-FFF2-40B4-BE49-F238E27FC236}">
                <a16:creationId xmlns:a16="http://schemas.microsoft.com/office/drawing/2014/main" id="{35985F45-8982-4AD4-9567-9A22614F537B}"/>
              </a:ext>
            </a:extLst>
          </p:cNvPr>
          <p:cNvSpPr txBox="1"/>
          <p:nvPr/>
        </p:nvSpPr>
        <p:spPr>
          <a:xfrm>
            <a:off x="1504332" y="2575470"/>
            <a:ext cx="1440160" cy="938719"/>
          </a:xfrm>
          <a:prstGeom prst="rect">
            <a:avLst/>
          </a:prstGeom>
          <a:noFill/>
        </p:spPr>
        <p:txBody>
          <a:bodyPr wrap="square" rtlCol="0">
            <a:spAutoFit/>
          </a:bodyPr>
          <a:lstStyle/>
          <a:p>
            <a:pPr algn="l"/>
            <a:endParaRPr lang="en-US" sz="1100" b="0" i="0" u="none" strike="noStrike" baseline="0" dirty="0">
              <a:solidFill>
                <a:schemeClr val="bg1"/>
              </a:solidFill>
              <a:latin typeface="Arial" panose="020B0604020202020204" pitchFamily="34" charset="0"/>
            </a:endParaRPr>
          </a:p>
          <a:p>
            <a:endParaRPr lang="en-US" sz="1100" b="0" i="0" u="none" strike="noStrike" baseline="0" dirty="0">
              <a:solidFill>
                <a:schemeClr val="bg1"/>
              </a:solidFill>
              <a:latin typeface="Arial" panose="020B0604020202020204" pitchFamily="34" charset="0"/>
            </a:endParaRPr>
          </a:p>
          <a:p>
            <a:r>
              <a:rPr lang="en-US" sz="1100" b="0" i="0" u="none" strike="noStrike" baseline="0" dirty="0">
                <a:solidFill>
                  <a:schemeClr val="bg1"/>
                </a:solidFill>
                <a:latin typeface="Arial" panose="020B0604020202020204" pitchFamily="34" charset="0"/>
              </a:rPr>
              <a:t>CONTRACT ADVISORY SERVICES</a:t>
            </a:r>
            <a:endParaRPr lang="en-US" sz="1100" dirty="0">
              <a:solidFill>
                <a:schemeClr val="bg1"/>
              </a:solidFill>
            </a:endParaRPr>
          </a:p>
        </p:txBody>
      </p:sp>
      <p:sp>
        <p:nvSpPr>
          <p:cNvPr id="48" name="TextBox 47">
            <a:extLst>
              <a:ext uri="{FF2B5EF4-FFF2-40B4-BE49-F238E27FC236}">
                <a16:creationId xmlns:a16="http://schemas.microsoft.com/office/drawing/2014/main" id="{C1CC4D2C-A493-4E55-81BC-A328A508C7A7}"/>
              </a:ext>
            </a:extLst>
          </p:cNvPr>
          <p:cNvSpPr txBox="1"/>
          <p:nvPr/>
        </p:nvSpPr>
        <p:spPr>
          <a:xfrm>
            <a:off x="4510629" y="2434817"/>
            <a:ext cx="1440160" cy="969496"/>
          </a:xfrm>
          <a:prstGeom prst="rect">
            <a:avLst/>
          </a:prstGeom>
          <a:noFill/>
        </p:spPr>
        <p:txBody>
          <a:bodyPr wrap="square" rtlCol="0">
            <a:spAutoFit/>
          </a:bodyPr>
          <a:lstStyle/>
          <a:p>
            <a:pPr algn="l"/>
            <a:endParaRPr lang="en-US" sz="800" b="0" i="0" u="none" strike="noStrike" baseline="0" dirty="0">
              <a:solidFill>
                <a:schemeClr val="bg1"/>
              </a:solidFill>
              <a:latin typeface="Arial" panose="020B0604020202020204" pitchFamily="34" charset="0"/>
            </a:endParaRPr>
          </a:p>
          <a:p>
            <a:endParaRPr lang="en-US" sz="800" b="0" i="0" u="none" strike="noStrike" baseline="0" dirty="0">
              <a:solidFill>
                <a:schemeClr val="bg1"/>
              </a:solidFill>
              <a:latin typeface="Arial" panose="020B0604020202020204" pitchFamily="34" charset="0"/>
            </a:endParaRPr>
          </a:p>
          <a:p>
            <a:pPr algn="l"/>
            <a:r>
              <a:rPr lang="en-US" sz="800" b="0" i="0" u="none" strike="noStrike" baseline="0" dirty="0">
                <a:solidFill>
                  <a:schemeClr val="bg1"/>
                </a:solidFill>
                <a:latin typeface="Arial" panose="020B0604020202020204" pitchFamily="34" charset="0"/>
              </a:rPr>
              <a:t> </a:t>
            </a:r>
            <a:endParaRPr lang="en-US" sz="1100" b="0" i="0" u="none" strike="noStrike" baseline="0" dirty="0">
              <a:solidFill>
                <a:schemeClr val="bg1"/>
              </a:solidFill>
              <a:latin typeface="Arial" panose="020B0604020202020204" pitchFamily="34" charset="0"/>
            </a:endParaRPr>
          </a:p>
          <a:p>
            <a:endParaRPr lang="en-US" sz="1100" b="0" i="0" u="none" strike="noStrike" baseline="0" dirty="0">
              <a:solidFill>
                <a:schemeClr val="bg1"/>
              </a:solidFill>
              <a:latin typeface="Arial" panose="020B0604020202020204" pitchFamily="34" charset="0"/>
            </a:endParaRPr>
          </a:p>
          <a:p>
            <a:r>
              <a:rPr lang="en-US" sz="1100" b="0" i="0" u="none" strike="noStrike" baseline="0" dirty="0">
                <a:solidFill>
                  <a:schemeClr val="bg1"/>
                </a:solidFill>
                <a:latin typeface="Arial" panose="020B0604020202020204" pitchFamily="34" charset="0"/>
              </a:rPr>
              <a:t> EXPERT WITNESS</a:t>
            </a:r>
            <a:endParaRPr lang="en-US" sz="800" dirty="0">
              <a:solidFill>
                <a:schemeClr val="bg1"/>
              </a:solidFill>
            </a:endParaRPr>
          </a:p>
        </p:txBody>
      </p:sp>
      <p:sp>
        <p:nvSpPr>
          <p:cNvPr id="49" name="TextBox 48">
            <a:extLst>
              <a:ext uri="{FF2B5EF4-FFF2-40B4-BE49-F238E27FC236}">
                <a16:creationId xmlns:a16="http://schemas.microsoft.com/office/drawing/2014/main" id="{37A225EE-70AA-418C-8ADF-597F9AC6FCE5}"/>
              </a:ext>
            </a:extLst>
          </p:cNvPr>
          <p:cNvSpPr txBox="1"/>
          <p:nvPr/>
        </p:nvSpPr>
        <p:spPr>
          <a:xfrm>
            <a:off x="6063782" y="2206139"/>
            <a:ext cx="1440160" cy="1308050"/>
          </a:xfrm>
          <a:prstGeom prst="rect">
            <a:avLst/>
          </a:prstGeom>
          <a:noFill/>
        </p:spPr>
        <p:txBody>
          <a:bodyPr wrap="square" rtlCol="0">
            <a:spAutoFit/>
          </a:bodyPr>
          <a:lstStyle/>
          <a:p>
            <a:pPr algn="l"/>
            <a:endParaRPr lang="en-US" sz="800" b="0" i="0" u="none" strike="noStrike" baseline="0" dirty="0">
              <a:solidFill>
                <a:schemeClr val="bg1"/>
              </a:solidFill>
              <a:latin typeface="Arial" panose="020B0604020202020204" pitchFamily="34" charset="0"/>
            </a:endParaRPr>
          </a:p>
          <a:p>
            <a:endParaRPr lang="en-US" sz="800" b="0" i="0" u="none" strike="noStrike" baseline="0" dirty="0">
              <a:solidFill>
                <a:schemeClr val="bg1"/>
              </a:solidFill>
              <a:latin typeface="Arial" panose="020B0604020202020204" pitchFamily="34" charset="0"/>
            </a:endParaRPr>
          </a:p>
          <a:p>
            <a:pPr algn="l"/>
            <a:r>
              <a:rPr lang="en-US" sz="800" b="0" i="0" u="none" strike="noStrike" baseline="0" dirty="0">
                <a:solidFill>
                  <a:schemeClr val="bg1"/>
                </a:solidFill>
                <a:latin typeface="Arial" panose="020B0604020202020204" pitchFamily="34" charset="0"/>
              </a:rPr>
              <a:t> </a:t>
            </a:r>
            <a:endParaRPr lang="en-US" sz="1100" b="0" i="0" u="none" strike="noStrike" baseline="0" dirty="0">
              <a:solidFill>
                <a:schemeClr val="bg1"/>
              </a:solidFill>
              <a:latin typeface="Arial" panose="020B0604020202020204" pitchFamily="34" charset="0"/>
            </a:endParaRPr>
          </a:p>
          <a:p>
            <a:endParaRPr lang="en-US" sz="1100" b="0" i="0" u="none" strike="noStrike" baseline="0" dirty="0">
              <a:solidFill>
                <a:schemeClr val="bg1"/>
              </a:solidFill>
              <a:latin typeface="Arial" panose="020B0604020202020204" pitchFamily="34" charset="0"/>
            </a:endParaRPr>
          </a:p>
          <a:p>
            <a:r>
              <a:rPr lang="en-US" sz="1100" b="0" i="0" u="none" strike="noStrike" baseline="0" dirty="0">
                <a:solidFill>
                  <a:schemeClr val="bg1"/>
                </a:solidFill>
                <a:latin typeface="Arial" panose="020B0604020202020204" pitchFamily="34" charset="0"/>
              </a:rPr>
              <a:t>ARBITRATION AND</a:t>
            </a:r>
          </a:p>
          <a:p>
            <a:r>
              <a:rPr lang="en-US" sz="1100" b="0" i="0" u="none" strike="noStrike" baseline="0" dirty="0">
                <a:solidFill>
                  <a:schemeClr val="bg1"/>
                </a:solidFill>
                <a:latin typeface="Arial" panose="020B0604020202020204" pitchFamily="34" charset="0"/>
              </a:rPr>
              <a:t>LITIGATION SUPPORT</a:t>
            </a:r>
            <a:endParaRPr lang="en-US" sz="800" dirty="0">
              <a:solidFill>
                <a:schemeClr val="bg1"/>
              </a:solidFill>
            </a:endParaRPr>
          </a:p>
        </p:txBody>
      </p:sp>
      <p:sp>
        <p:nvSpPr>
          <p:cNvPr id="50" name="TextBox 49">
            <a:extLst>
              <a:ext uri="{FF2B5EF4-FFF2-40B4-BE49-F238E27FC236}">
                <a16:creationId xmlns:a16="http://schemas.microsoft.com/office/drawing/2014/main" id="{04DF8651-5EDA-47FD-AC50-F0D52583455F}"/>
              </a:ext>
            </a:extLst>
          </p:cNvPr>
          <p:cNvSpPr txBox="1"/>
          <p:nvPr/>
        </p:nvSpPr>
        <p:spPr>
          <a:xfrm>
            <a:off x="2018220" y="3792244"/>
            <a:ext cx="1440160" cy="784830"/>
          </a:xfrm>
          <a:prstGeom prst="rect">
            <a:avLst/>
          </a:prstGeom>
          <a:noFill/>
        </p:spPr>
        <p:txBody>
          <a:bodyPr wrap="square" rtlCol="0">
            <a:spAutoFit/>
          </a:bodyPr>
          <a:lstStyle/>
          <a:p>
            <a:endParaRPr lang="en-US" sz="400" b="0" i="0" u="none" strike="noStrike" baseline="0" dirty="0">
              <a:solidFill>
                <a:srgbClr val="000000"/>
              </a:solidFill>
              <a:latin typeface="Arial" panose="020B0604020202020204" pitchFamily="34" charset="0"/>
            </a:endParaRPr>
          </a:p>
          <a:p>
            <a:endParaRPr lang="en-US" sz="400" b="0" i="0" u="none" strike="noStrike" baseline="0" dirty="0">
              <a:latin typeface="Arial" panose="020B0604020202020204" pitchFamily="34" charset="0"/>
            </a:endParaRPr>
          </a:p>
          <a:p>
            <a:r>
              <a:rPr lang="en-US" sz="400" b="0" i="0" u="none" strike="noStrike" baseline="0" dirty="0">
                <a:latin typeface="Arial" panose="020B0604020202020204" pitchFamily="34" charset="0"/>
              </a:rPr>
              <a:t> </a:t>
            </a:r>
            <a:endParaRPr lang="en-US" sz="800" b="0" i="0" u="none" strike="noStrike" baseline="0" dirty="0">
              <a:solidFill>
                <a:srgbClr val="000000"/>
              </a:solidFill>
              <a:latin typeface="Arial" panose="020B0604020202020204" pitchFamily="34" charset="0"/>
            </a:endParaRPr>
          </a:p>
          <a:p>
            <a:endParaRPr lang="en-US" sz="1100" b="0" i="0" u="none" strike="noStrike" baseline="0" dirty="0">
              <a:solidFill>
                <a:srgbClr val="000000"/>
              </a:solidFill>
              <a:latin typeface="Segoe UI" panose="020B0502040204020203" pitchFamily="34" charset="0"/>
            </a:endParaRPr>
          </a:p>
          <a:p>
            <a:endParaRPr lang="en-US" sz="1100" b="0" i="0" u="none" strike="noStrike" baseline="0" dirty="0">
              <a:latin typeface="Segoe UI" panose="020B0502040204020203" pitchFamily="34" charset="0"/>
            </a:endParaRPr>
          </a:p>
          <a:p>
            <a:r>
              <a:rPr lang="en-US" sz="1100" b="0" i="0" u="none" strike="noStrike" baseline="0" dirty="0">
                <a:latin typeface="Segoe UI" panose="020B0502040204020203" pitchFamily="34" charset="0"/>
              </a:rPr>
              <a:t> CLAIMS ADVICE</a:t>
            </a:r>
            <a:endParaRPr lang="en-US" sz="400" dirty="0"/>
          </a:p>
        </p:txBody>
      </p:sp>
      <p:sp>
        <p:nvSpPr>
          <p:cNvPr id="51" name="TextBox 50">
            <a:extLst>
              <a:ext uri="{FF2B5EF4-FFF2-40B4-BE49-F238E27FC236}">
                <a16:creationId xmlns:a16="http://schemas.microsoft.com/office/drawing/2014/main" id="{1338C37A-289D-4DD7-8F50-3A5A2DFAAC3D}"/>
              </a:ext>
            </a:extLst>
          </p:cNvPr>
          <p:cNvSpPr txBox="1"/>
          <p:nvPr/>
        </p:nvSpPr>
        <p:spPr>
          <a:xfrm>
            <a:off x="643046" y="3715078"/>
            <a:ext cx="1440160" cy="1354217"/>
          </a:xfrm>
          <a:prstGeom prst="rect">
            <a:avLst/>
          </a:prstGeom>
          <a:noFill/>
        </p:spPr>
        <p:txBody>
          <a:bodyPr wrap="square" rtlCol="0">
            <a:spAutoFit/>
          </a:bodyPr>
          <a:lstStyle/>
          <a:p>
            <a:endParaRPr lang="en-US" sz="800" b="0" i="0" u="none" strike="noStrike" baseline="0" dirty="0">
              <a:solidFill>
                <a:srgbClr val="000000"/>
              </a:solidFill>
              <a:latin typeface="Arial" panose="020B0604020202020204" pitchFamily="34" charset="0"/>
            </a:endParaRPr>
          </a:p>
          <a:p>
            <a:endParaRPr lang="en-US" sz="800" b="0" i="0" u="none" strike="noStrike" baseline="0" dirty="0">
              <a:latin typeface="Arial" panose="020B0604020202020204" pitchFamily="34" charset="0"/>
            </a:endParaRPr>
          </a:p>
          <a:p>
            <a:endParaRPr lang="en-US" sz="1100" b="0" i="0" u="none" strike="noStrike" baseline="0" dirty="0">
              <a:solidFill>
                <a:srgbClr val="000000"/>
              </a:solidFill>
              <a:latin typeface="Arial" panose="020B0604020202020204" pitchFamily="34" charset="0"/>
            </a:endParaRPr>
          </a:p>
          <a:p>
            <a:endParaRPr lang="en-US" sz="1100" b="0" i="0" u="none" strike="noStrike" baseline="0" dirty="0">
              <a:latin typeface="Arial" panose="020B0604020202020204" pitchFamily="34" charset="0"/>
            </a:endParaRPr>
          </a:p>
          <a:p>
            <a:r>
              <a:rPr lang="en-US" sz="1100" b="0" i="0" u="none" strike="noStrike" baseline="0" dirty="0">
                <a:latin typeface="Arial" panose="020B0604020202020204" pitchFamily="34" charset="0"/>
              </a:rPr>
              <a:t>CONTRACT/RISK ANALYSIS / </a:t>
            </a:r>
          </a:p>
          <a:p>
            <a:r>
              <a:rPr lang="en-US" sz="1100" b="0" i="0" u="none" strike="noStrike" baseline="0" dirty="0">
                <a:latin typeface="Arial" panose="020B0604020202020204" pitchFamily="34" charset="0"/>
              </a:rPr>
              <a:t>CONTRACT HEALTH-CHECKS</a:t>
            </a:r>
            <a:endParaRPr lang="en-US" sz="800" dirty="0"/>
          </a:p>
        </p:txBody>
      </p:sp>
      <p:sp>
        <p:nvSpPr>
          <p:cNvPr id="52" name="TextBox 51">
            <a:extLst>
              <a:ext uri="{FF2B5EF4-FFF2-40B4-BE49-F238E27FC236}">
                <a16:creationId xmlns:a16="http://schemas.microsoft.com/office/drawing/2014/main" id="{F6FB4A5E-9DE6-41FB-891C-81C5CF7F3D71}"/>
              </a:ext>
            </a:extLst>
          </p:cNvPr>
          <p:cNvSpPr txBox="1"/>
          <p:nvPr/>
        </p:nvSpPr>
        <p:spPr>
          <a:xfrm>
            <a:off x="3604216" y="3699689"/>
            <a:ext cx="1440160" cy="1369606"/>
          </a:xfrm>
          <a:prstGeom prst="rect">
            <a:avLst/>
          </a:prstGeom>
          <a:noFill/>
        </p:spPr>
        <p:txBody>
          <a:bodyPr wrap="square" rtlCol="0">
            <a:spAutoFit/>
          </a:bodyPr>
          <a:lstStyle/>
          <a:p>
            <a:endParaRPr lang="en-US" sz="400" b="0" i="0" u="none" strike="noStrike" baseline="0" dirty="0">
              <a:solidFill>
                <a:srgbClr val="000000"/>
              </a:solidFill>
              <a:latin typeface="Arial" panose="020B0604020202020204" pitchFamily="34" charset="0"/>
            </a:endParaRPr>
          </a:p>
          <a:p>
            <a:endParaRPr lang="en-US" sz="400" b="0" i="0" u="none" strike="noStrike" baseline="0" dirty="0">
              <a:latin typeface="Arial" panose="020B0604020202020204" pitchFamily="34" charset="0"/>
            </a:endParaRPr>
          </a:p>
          <a:p>
            <a:r>
              <a:rPr lang="en-US" sz="400" b="0" i="0" u="none" strike="noStrike" baseline="0" dirty="0">
                <a:latin typeface="Arial" panose="020B0604020202020204" pitchFamily="34" charset="0"/>
              </a:rPr>
              <a:t> </a:t>
            </a:r>
            <a:endParaRPr lang="en-US" sz="800" b="0" i="0" u="none" strike="noStrike" baseline="0" dirty="0">
              <a:solidFill>
                <a:srgbClr val="000000"/>
              </a:solidFill>
              <a:latin typeface="Arial" panose="020B0604020202020204" pitchFamily="34" charset="0"/>
            </a:endParaRPr>
          </a:p>
          <a:p>
            <a:endParaRPr lang="en-US" sz="800" b="0" i="0" u="none" strike="noStrike" baseline="0" dirty="0">
              <a:latin typeface="Arial" panose="020B0604020202020204" pitchFamily="34" charset="0"/>
            </a:endParaRPr>
          </a:p>
          <a:p>
            <a:r>
              <a:rPr lang="en-US" sz="800" b="0" i="0" u="none" strike="noStrike" baseline="0" dirty="0">
                <a:latin typeface="Arial" panose="020B0604020202020204" pitchFamily="34" charset="0"/>
              </a:rPr>
              <a:t> </a:t>
            </a:r>
            <a:endParaRPr lang="en-US" sz="1100" b="0" i="0" u="none" strike="noStrike" baseline="0" dirty="0">
              <a:solidFill>
                <a:srgbClr val="000000"/>
              </a:solidFill>
              <a:latin typeface="Segoe UI" panose="020B0502040204020203" pitchFamily="34" charset="0"/>
            </a:endParaRPr>
          </a:p>
          <a:p>
            <a:endParaRPr lang="en-US" sz="1100" b="0" i="0" u="none" strike="noStrike" baseline="0" dirty="0">
              <a:latin typeface="Segoe UI" panose="020B0502040204020203" pitchFamily="34" charset="0"/>
            </a:endParaRPr>
          </a:p>
          <a:p>
            <a:r>
              <a:rPr lang="en-GB" sz="1100" b="0" i="0" u="none" strike="noStrike" baseline="0" dirty="0">
                <a:latin typeface="Segoe UI" panose="020B0502040204020203" pitchFamily="34" charset="0"/>
              </a:rPr>
              <a:t> MEDIATION AND ALTERNATIVE DISPUTE RESOLUTION</a:t>
            </a:r>
            <a:endParaRPr lang="en-US" sz="400" dirty="0"/>
          </a:p>
        </p:txBody>
      </p:sp>
      <p:sp>
        <p:nvSpPr>
          <p:cNvPr id="53" name="TextBox 52">
            <a:extLst>
              <a:ext uri="{FF2B5EF4-FFF2-40B4-BE49-F238E27FC236}">
                <a16:creationId xmlns:a16="http://schemas.microsoft.com/office/drawing/2014/main" id="{E21AD817-255F-4E6E-BE15-CC717A56F5C2}"/>
              </a:ext>
            </a:extLst>
          </p:cNvPr>
          <p:cNvSpPr txBox="1"/>
          <p:nvPr/>
        </p:nvSpPr>
        <p:spPr>
          <a:xfrm>
            <a:off x="5125226" y="3655557"/>
            <a:ext cx="1440160" cy="1077218"/>
          </a:xfrm>
          <a:prstGeom prst="rect">
            <a:avLst/>
          </a:prstGeom>
          <a:noFill/>
        </p:spPr>
        <p:txBody>
          <a:bodyPr wrap="square" rtlCol="0">
            <a:spAutoFit/>
          </a:bodyPr>
          <a:lstStyle/>
          <a:p>
            <a:endParaRPr lang="en-US" sz="400" b="0" i="0" u="none" strike="noStrike" baseline="0" dirty="0">
              <a:solidFill>
                <a:srgbClr val="000000"/>
              </a:solidFill>
              <a:latin typeface="Arial" panose="020B0604020202020204" pitchFamily="34" charset="0"/>
            </a:endParaRPr>
          </a:p>
          <a:p>
            <a:endParaRPr lang="en-US" sz="400" b="0" i="0" u="none" strike="noStrike" baseline="0" dirty="0">
              <a:latin typeface="Arial" panose="020B0604020202020204" pitchFamily="34" charset="0"/>
            </a:endParaRPr>
          </a:p>
          <a:p>
            <a:r>
              <a:rPr lang="en-US" sz="400" b="0" i="0" u="none" strike="noStrike" baseline="0" dirty="0">
                <a:latin typeface="Arial" panose="020B0604020202020204" pitchFamily="34" charset="0"/>
              </a:rPr>
              <a:t> </a:t>
            </a:r>
            <a:endParaRPr lang="en-US" sz="800" b="0" i="0" u="none" strike="noStrike" baseline="0" dirty="0">
              <a:solidFill>
                <a:srgbClr val="000000"/>
              </a:solidFill>
              <a:latin typeface="Arial" panose="020B0604020202020204" pitchFamily="34" charset="0"/>
            </a:endParaRPr>
          </a:p>
          <a:p>
            <a:endParaRPr lang="en-US" sz="800" b="0" i="0" u="none" strike="noStrike" baseline="0" dirty="0">
              <a:latin typeface="Arial" panose="020B0604020202020204" pitchFamily="34" charset="0"/>
            </a:endParaRPr>
          </a:p>
          <a:p>
            <a:endParaRPr lang="en-US" sz="1100" b="0" i="0" u="none" strike="noStrike" baseline="0" dirty="0">
              <a:solidFill>
                <a:srgbClr val="000000"/>
              </a:solidFill>
              <a:latin typeface="Segoe UI" panose="020B0502040204020203" pitchFamily="34" charset="0"/>
            </a:endParaRPr>
          </a:p>
          <a:p>
            <a:endParaRPr lang="en-US" sz="1100" b="0" i="0" u="none" strike="noStrike" baseline="0" dirty="0">
              <a:latin typeface="Segoe UI" panose="020B0502040204020203" pitchFamily="34" charset="0"/>
            </a:endParaRPr>
          </a:p>
          <a:p>
            <a:r>
              <a:rPr lang="en-US" sz="1100" b="0" i="0" u="none" strike="noStrike" baseline="0" dirty="0">
                <a:latin typeface="Segoe UI" panose="020B0502040204020203" pitchFamily="34" charset="0"/>
              </a:rPr>
              <a:t> FORMAL DISPUTE RESOLUTION</a:t>
            </a:r>
            <a:endParaRPr lang="en-US" sz="400" dirty="0"/>
          </a:p>
        </p:txBody>
      </p:sp>
      <p:pic>
        <p:nvPicPr>
          <p:cNvPr id="15" name="Picture 14" descr="A yellow and black logo&#10;&#10;Description automatically generated with low confidence">
            <a:extLst>
              <a:ext uri="{FF2B5EF4-FFF2-40B4-BE49-F238E27FC236}">
                <a16:creationId xmlns:a16="http://schemas.microsoft.com/office/drawing/2014/main" id="{E0F67F40-F98B-486E-91F6-007A409F463B}"/>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026030" y="5369717"/>
            <a:ext cx="4596532" cy="1299643"/>
          </a:xfrm>
          <a:prstGeom prst="rect">
            <a:avLst/>
          </a:prstGeom>
        </p:spPr>
      </p:pic>
      <p:pic>
        <p:nvPicPr>
          <p:cNvPr id="17" name="Picture 16">
            <a:extLst>
              <a:ext uri="{FF2B5EF4-FFF2-40B4-BE49-F238E27FC236}">
                <a16:creationId xmlns:a16="http://schemas.microsoft.com/office/drawing/2014/main" id="{76A958D1-74DC-4454-B3A9-A7C0B6C8DAE4}"/>
              </a:ext>
            </a:extLst>
          </p:cNvPr>
          <p:cNvPicPr>
            <a:picLocks noChangeAspect="1"/>
          </p:cNvPicPr>
          <p:nvPr/>
        </p:nvPicPr>
        <p:blipFill>
          <a:blip r:embed="rId6"/>
          <a:srcRect/>
          <a:stretch/>
        </p:blipFill>
        <p:spPr>
          <a:xfrm>
            <a:off x="1848040" y="922496"/>
            <a:ext cx="4952512" cy="1992009"/>
          </a:xfrm>
          <a:prstGeom prst="rect">
            <a:avLst/>
          </a:prstGeom>
        </p:spPr>
      </p:pic>
    </p:spTree>
    <p:extLst>
      <p:ext uri="{BB962C8B-B14F-4D97-AF65-F5344CB8AC3E}">
        <p14:creationId xmlns:p14="http://schemas.microsoft.com/office/powerpoint/2010/main" val="2447013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29575F4D-83E2-49BD-838C-0C269C2695D4}"/>
              </a:ext>
            </a:extLst>
          </p:cNvPr>
          <p:cNvSpPr/>
          <p:nvPr/>
        </p:nvSpPr>
        <p:spPr>
          <a:xfrm>
            <a:off x="0" y="-34885"/>
            <a:ext cx="12191999" cy="6892885"/>
          </a:xfrm>
          <a:prstGeom prst="rect">
            <a:avLst/>
          </a:prstGeom>
          <a:solidFill>
            <a:schemeClr val="tx1">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3" name="Picture 2" descr="A person in a suit and tie&#10;&#10;Description automatically generated with medium confidence">
            <a:extLst>
              <a:ext uri="{FF2B5EF4-FFF2-40B4-BE49-F238E27FC236}">
                <a16:creationId xmlns:a16="http://schemas.microsoft.com/office/drawing/2014/main" id="{3756D3A8-1340-4BC8-87A0-D8C4D1300F9A}"/>
              </a:ext>
            </a:extLst>
          </p:cNvPr>
          <p:cNvPicPr>
            <a:picLocks noChangeAspect="1"/>
          </p:cNvPicPr>
          <p:nvPr/>
        </p:nvPicPr>
        <p:blipFill>
          <a:blip r:embed="rId3"/>
          <a:stretch>
            <a:fillRect/>
          </a:stretch>
        </p:blipFill>
        <p:spPr>
          <a:xfrm>
            <a:off x="841499" y="1214280"/>
            <a:ext cx="1662569" cy="1662569"/>
          </a:xfrm>
          <a:prstGeom prst="rect">
            <a:avLst/>
          </a:prstGeom>
        </p:spPr>
      </p:pic>
      <p:pic>
        <p:nvPicPr>
          <p:cNvPr id="6" name="Picture 5" descr="A person in a suit&#10;&#10;Description automatically generated with medium confidence">
            <a:extLst>
              <a:ext uri="{FF2B5EF4-FFF2-40B4-BE49-F238E27FC236}">
                <a16:creationId xmlns:a16="http://schemas.microsoft.com/office/drawing/2014/main" id="{A8295995-95DF-441E-B0FF-593AF0CA913D}"/>
              </a:ext>
            </a:extLst>
          </p:cNvPr>
          <p:cNvPicPr>
            <a:picLocks noChangeAspect="1"/>
          </p:cNvPicPr>
          <p:nvPr/>
        </p:nvPicPr>
        <p:blipFill>
          <a:blip r:embed="rId4"/>
          <a:stretch>
            <a:fillRect/>
          </a:stretch>
        </p:blipFill>
        <p:spPr>
          <a:xfrm>
            <a:off x="875778" y="4718325"/>
            <a:ext cx="1662569" cy="1662569"/>
          </a:xfrm>
          <a:prstGeom prst="rect">
            <a:avLst/>
          </a:prstGeom>
        </p:spPr>
      </p:pic>
      <p:pic>
        <p:nvPicPr>
          <p:cNvPr id="8" name="Picture 7" descr="A person wearing glasses&#10;&#10;Description automatically generated with low confidence">
            <a:extLst>
              <a:ext uri="{FF2B5EF4-FFF2-40B4-BE49-F238E27FC236}">
                <a16:creationId xmlns:a16="http://schemas.microsoft.com/office/drawing/2014/main" id="{6A9D4221-BE59-4D84-AB8E-BC45BA539A95}"/>
              </a:ext>
            </a:extLst>
          </p:cNvPr>
          <p:cNvPicPr>
            <a:picLocks noChangeAspect="1"/>
          </p:cNvPicPr>
          <p:nvPr/>
        </p:nvPicPr>
        <p:blipFill>
          <a:blip r:embed="rId5"/>
          <a:stretch>
            <a:fillRect/>
          </a:stretch>
        </p:blipFill>
        <p:spPr>
          <a:xfrm>
            <a:off x="838688" y="2952931"/>
            <a:ext cx="1662569" cy="1662569"/>
          </a:xfrm>
          <a:prstGeom prst="flowChartConnector">
            <a:avLst/>
          </a:prstGeom>
        </p:spPr>
      </p:pic>
      <p:sp>
        <p:nvSpPr>
          <p:cNvPr id="9" name="TextBox 8">
            <a:extLst>
              <a:ext uri="{FF2B5EF4-FFF2-40B4-BE49-F238E27FC236}">
                <a16:creationId xmlns:a16="http://schemas.microsoft.com/office/drawing/2014/main" id="{5797652C-83F3-4447-BCC7-0EC51D074DB8}"/>
              </a:ext>
            </a:extLst>
          </p:cNvPr>
          <p:cNvSpPr txBox="1"/>
          <p:nvPr/>
        </p:nvSpPr>
        <p:spPr>
          <a:xfrm>
            <a:off x="767408" y="476672"/>
            <a:ext cx="6120680" cy="646331"/>
          </a:xfrm>
          <a:prstGeom prst="rect">
            <a:avLst/>
          </a:prstGeom>
          <a:noFill/>
        </p:spPr>
        <p:txBody>
          <a:bodyPr wrap="square" rtlCol="0">
            <a:spAutoFit/>
          </a:bodyPr>
          <a:lstStyle/>
          <a:p>
            <a:r>
              <a:rPr lang="en-GB" sz="3600" dirty="0">
                <a:solidFill>
                  <a:schemeClr val="bg1"/>
                </a:solidFill>
              </a:rPr>
              <a:t>Meet our experts</a:t>
            </a:r>
            <a:endParaRPr lang="en-US" sz="3600" dirty="0">
              <a:solidFill>
                <a:schemeClr val="bg1"/>
              </a:solidFill>
            </a:endParaRPr>
          </a:p>
        </p:txBody>
      </p:sp>
      <p:sp>
        <p:nvSpPr>
          <p:cNvPr id="2" name="TextBox 1">
            <a:extLst>
              <a:ext uri="{FF2B5EF4-FFF2-40B4-BE49-F238E27FC236}">
                <a16:creationId xmlns:a16="http://schemas.microsoft.com/office/drawing/2014/main" id="{BC3A6D8D-0D1D-4D37-BADD-8EA045CDFEE5}"/>
              </a:ext>
            </a:extLst>
          </p:cNvPr>
          <p:cNvSpPr txBox="1"/>
          <p:nvPr/>
        </p:nvSpPr>
        <p:spPr>
          <a:xfrm>
            <a:off x="2783632" y="1400193"/>
            <a:ext cx="9001000" cy="5078313"/>
          </a:xfrm>
          <a:prstGeom prst="rect">
            <a:avLst/>
          </a:prstGeom>
          <a:noFill/>
        </p:spPr>
        <p:txBody>
          <a:bodyPr wrap="square" rtlCol="0">
            <a:spAutoFit/>
          </a:bodyPr>
          <a:lstStyle/>
          <a:p>
            <a:r>
              <a:rPr lang="en-GB" sz="1200" b="1" dirty="0">
                <a:solidFill>
                  <a:schemeClr val="bg1"/>
                </a:solidFill>
              </a:rPr>
              <a:t>CHRIS SOFFE </a:t>
            </a:r>
            <a:r>
              <a:rPr lang="en-GB" sz="1200" dirty="0">
                <a:solidFill>
                  <a:schemeClr val="bg1"/>
                </a:solidFill>
              </a:rPr>
              <a:t>– Global Supervisory Board at Gleeds, Vice Chairman Gleeds Americas</a:t>
            </a:r>
          </a:p>
          <a:p>
            <a:endParaRPr lang="en-GB" sz="1200" dirty="0">
              <a:solidFill>
                <a:schemeClr val="bg1"/>
              </a:solidFill>
            </a:endParaRPr>
          </a:p>
          <a:p>
            <a:r>
              <a:rPr lang="en-GB" sz="1200" dirty="0">
                <a:solidFill>
                  <a:schemeClr val="bg1"/>
                </a:solidFill>
              </a:rPr>
              <a:t>Chris Soffe heads up Gleeds’ global dispute advisory offering.  He is a Past President of the Chartered Institute of Building, a Fellow of the RICS, a Member of the </a:t>
            </a:r>
            <a:r>
              <a:rPr lang="en-GB" sz="1200" dirty="0" err="1">
                <a:solidFill>
                  <a:schemeClr val="bg1"/>
                </a:solidFill>
              </a:rPr>
              <a:t>CIArb</a:t>
            </a:r>
            <a:r>
              <a:rPr lang="en-GB" sz="1200" dirty="0">
                <a:solidFill>
                  <a:schemeClr val="bg1"/>
                </a:solidFill>
              </a:rPr>
              <a:t> and a national </a:t>
            </a:r>
            <a:r>
              <a:rPr lang="en-GB" sz="1200" dirty="0" err="1">
                <a:solidFill>
                  <a:schemeClr val="bg1"/>
                </a:solidFill>
              </a:rPr>
              <a:t>panelist</a:t>
            </a:r>
            <a:r>
              <a:rPr lang="en-GB" sz="1200" dirty="0">
                <a:solidFill>
                  <a:schemeClr val="bg1"/>
                </a:solidFill>
              </a:rPr>
              <a:t> of the American Arbitration Association. He has 50 years of diversified project and cost management experience in the U.S., Europe, Africa and the Caribbean. Chris worked for regional and international construction companies prior to specializing in professional construction consulting. From 1991 to 2019, Chris was President and CEO and had responsibility for the group’s Americas operations, forging growth and worldwide relationships with Gleeds’ global partners. He is a strong advocate of conciliatory and collaborative dispute solutions and settlement.</a:t>
            </a: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r>
              <a:rPr lang="en-GB" sz="1200" b="1" dirty="0">
                <a:solidFill>
                  <a:schemeClr val="bg1"/>
                </a:solidFill>
              </a:rPr>
              <a:t>ALEX JOHNSON </a:t>
            </a:r>
            <a:r>
              <a:rPr lang="en-GB" sz="1200" dirty="0">
                <a:solidFill>
                  <a:schemeClr val="bg1"/>
                </a:solidFill>
              </a:rPr>
              <a:t>- Partner, Engineering and Construction at </a:t>
            </a:r>
            <a:r>
              <a:rPr lang="en-GB" sz="1200" dirty="0" err="1">
                <a:solidFill>
                  <a:schemeClr val="bg1"/>
                </a:solidFill>
              </a:rPr>
              <a:t>Freeths</a:t>
            </a:r>
            <a:r>
              <a:rPr lang="en-GB" sz="1200" dirty="0">
                <a:solidFill>
                  <a:schemeClr val="bg1"/>
                </a:solidFill>
              </a:rPr>
              <a:t> LLP</a:t>
            </a:r>
          </a:p>
          <a:p>
            <a:endParaRPr lang="en-US" sz="1200" dirty="0">
              <a:solidFill>
                <a:schemeClr val="bg1"/>
              </a:solidFill>
            </a:endParaRPr>
          </a:p>
          <a:p>
            <a:r>
              <a:rPr lang="en-GB" sz="1200" dirty="0">
                <a:solidFill>
                  <a:schemeClr val="bg1"/>
                </a:solidFill>
              </a:rPr>
              <a:t>Alex advises clients on contract terms, issues arising during the project, and in relation to dispute management and avoidance. His CV includes one of the largest international arbitrations in the world, as well as a number of high profile projects and substantial disputes for clients including owners, EPC contractors and supply chain members. </a:t>
            </a: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endParaRPr lang="en-GB" sz="1200" dirty="0">
              <a:solidFill>
                <a:schemeClr val="bg1"/>
              </a:solidFill>
            </a:endParaRPr>
          </a:p>
          <a:p>
            <a:r>
              <a:rPr lang="en-GB" sz="1200" dirty="0">
                <a:solidFill>
                  <a:schemeClr val="bg1"/>
                </a:solidFill>
              </a:rPr>
              <a:t> </a:t>
            </a:r>
            <a:endParaRPr lang="en-US" sz="1200" dirty="0">
              <a:solidFill>
                <a:schemeClr val="bg1"/>
              </a:solidFill>
            </a:endParaRPr>
          </a:p>
          <a:p>
            <a:r>
              <a:rPr lang="en-GB" sz="1200" b="1" dirty="0">
                <a:solidFill>
                  <a:schemeClr val="bg1"/>
                </a:solidFill>
              </a:rPr>
              <a:t>CRAIG BEESON </a:t>
            </a:r>
            <a:r>
              <a:rPr lang="en-GB" sz="1200" dirty="0">
                <a:solidFill>
                  <a:schemeClr val="bg1"/>
                </a:solidFill>
              </a:rPr>
              <a:t>- Director, Disputes Advisory at Gleeds</a:t>
            </a:r>
          </a:p>
          <a:p>
            <a:endParaRPr lang="en-US" sz="1200" dirty="0">
              <a:solidFill>
                <a:schemeClr val="bg1"/>
              </a:solidFill>
            </a:endParaRPr>
          </a:p>
          <a:p>
            <a:r>
              <a:rPr lang="en-GB" sz="1200" dirty="0">
                <a:solidFill>
                  <a:schemeClr val="bg1"/>
                </a:solidFill>
              </a:rPr>
              <a:t>Craig is a Fellow of the Chartered Institute of Arbitrators, holding a LLM in Construction Law and Arbitration. He has 20 years’ experience in commercial, project controls, project management and dispute advisory roles, encompassing projects spanning all major industry sectors within the UK, Eastern Europe, the Middle East, Africa and Asia. </a:t>
            </a:r>
            <a:endParaRPr lang="en-US" sz="1200" dirty="0">
              <a:solidFill>
                <a:schemeClr val="bg1"/>
              </a:solidFill>
            </a:endParaRPr>
          </a:p>
          <a:p>
            <a:endParaRPr lang="en-GB" sz="1200" dirty="0">
              <a:solidFill>
                <a:schemeClr val="bg1"/>
              </a:solidFill>
            </a:endParaRPr>
          </a:p>
        </p:txBody>
      </p:sp>
    </p:spTree>
    <p:extLst>
      <p:ext uri="{BB962C8B-B14F-4D97-AF65-F5344CB8AC3E}">
        <p14:creationId xmlns:p14="http://schemas.microsoft.com/office/powerpoint/2010/main" val="367471064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high angle view of a building&#10;&#10;Description automatically generated with low confidence">
            <a:extLst>
              <a:ext uri="{FF2B5EF4-FFF2-40B4-BE49-F238E27FC236}">
                <a16:creationId xmlns:a16="http://schemas.microsoft.com/office/drawing/2014/main" id="{AB8F61B3-BC6A-4F7D-9905-A1FF65088A3D}"/>
              </a:ext>
            </a:extLst>
          </p:cNvPr>
          <p:cNvPicPr>
            <a:picLocks noChangeAspect="1"/>
          </p:cNvPicPr>
          <p:nvPr/>
        </p:nvPicPr>
        <p:blipFill rotWithShape="1">
          <a:blip r:embed="rId3"/>
          <a:srcRect r="24132"/>
          <a:stretch/>
        </p:blipFill>
        <p:spPr>
          <a:xfrm>
            <a:off x="0" y="0"/>
            <a:ext cx="12192000" cy="6858000"/>
          </a:xfrm>
          <a:prstGeom prst="rect">
            <a:avLst/>
          </a:prstGeom>
        </p:spPr>
      </p:pic>
      <p:sp>
        <p:nvSpPr>
          <p:cNvPr id="5" name="Rectangle 4">
            <a:extLst>
              <a:ext uri="{FF2B5EF4-FFF2-40B4-BE49-F238E27FC236}">
                <a16:creationId xmlns:a16="http://schemas.microsoft.com/office/drawing/2014/main" id="{A2061343-F17F-4D41-B0C7-CCE3BE7B21E0}"/>
              </a:ext>
            </a:extLst>
          </p:cNvPr>
          <p:cNvSpPr/>
          <p:nvPr/>
        </p:nvSpPr>
        <p:spPr>
          <a:xfrm>
            <a:off x="0" y="-1173"/>
            <a:ext cx="12192000" cy="7025081"/>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BD148BCB-6D34-4E65-B126-457C1B97F926}"/>
              </a:ext>
            </a:extLst>
          </p:cNvPr>
          <p:cNvGrpSpPr/>
          <p:nvPr/>
        </p:nvGrpSpPr>
        <p:grpSpPr>
          <a:xfrm>
            <a:off x="10283094" y="608136"/>
            <a:ext cx="2092476" cy="1728192"/>
            <a:chOff x="6532826" y="722506"/>
            <a:chExt cx="2092476" cy="1728192"/>
          </a:xfrm>
        </p:grpSpPr>
        <p:sp>
          <p:nvSpPr>
            <p:cNvPr id="2" name="TextBox 1">
              <a:extLst>
                <a:ext uri="{FF2B5EF4-FFF2-40B4-BE49-F238E27FC236}">
                  <a16:creationId xmlns:a16="http://schemas.microsoft.com/office/drawing/2014/main" id="{710AF69F-F4FA-4002-B188-2BA361AD748E}"/>
                </a:ext>
              </a:extLst>
            </p:cNvPr>
            <p:cNvSpPr txBox="1"/>
            <p:nvPr/>
          </p:nvSpPr>
          <p:spPr>
            <a:xfrm>
              <a:off x="6897110" y="830641"/>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sp>
          <p:nvSpPr>
            <p:cNvPr id="4" name="Flowchart: Connector 3">
              <a:extLst>
                <a:ext uri="{FF2B5EF4-FFF2-40B4-BE49-F238E27FC236}">
                  <a16:creationId xmlns:a16="http://schemas.microsoft.com/office/drawing/2014/main" id="{443D199A-BC6E-4DDA-8041-CAD0BF4209E6}"/>
                </a:ext>
              </a:extLst>
            </p:cNvPr>
            <p:cNvSpPr/>
            <p:nvPr/>
          </p:nvSpPr>
          <p:spPr>
            <a:xfrm>
              <a:off x="6532826" y="722506"/>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0D6DA361-93C5-4F0B-8349-9F1176935D79}"/>
              </a:ext>
            </a:extLst>
          </p:cNvPr>
          <p:cNvGrpSpPr/>
          <p:nvPr/>
        </p:nvGrpSpPr>
        <p:grpSpPr>
          <a:xfrm>
            <a:off x="8412193" y="608136"/>
            <a:ext cx="2096311" cy="1728192"/>
            <a:chOff x="8391593" y="722506"/>
            <a:chExt cx="2096311" cy="1728192"/>
          </a:xfrm>
        </p:grpSpPr>
        <p:sp>
          <p:nvSpPr>
            <p:cNvPr id="9" name="Flowchart: Connector 8">
              <a:extLst>
                <a:ext uri="{FF2B5EF4-FFF2-40B4-BE49-F238E27FC236}">
                  <a16:creationId xmlns:a16="http://schemas.microsoft.com/office/drawing/2014/main" id="{7DE9C770-C5AF-472B-8B5A-20D12C363CA5}"/>
                </a:ext>
              </a:extLst>
            </p:cNvPr>
            <p:cNvSpPr/>
            <p:nvPr/>
          </p:nvSpPr>
          <p:spPr>
            <a:xfrm>
              <a:off x="8391593" y="722506"/>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56C3594-73F3-40FD-8188-6C76BDF6B1A0}"/>
                </a:ext>
              </a:extLst>
            </p:cNvPr>
            <p:cNvSpPr txBox="1"/>
            <p:nvPr/>
          </p:nvSpPr>
          <p:spPr>
            <a:xfrm>
              <a:off x="8759712" y="844591"/>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grpSp>
      <p:grpSp>
        <p:nvGrpSpPr>
          <p:cNvPr id="28" name="Group 27">
            <a:extLst>
              <a:ext uri="{FF2B5EF4-FFF2-40B4-BE49-F238E27FC236}">
                <a16:creationId xmlns:a16="http://schemas.microsoft.com/office/drawing/2014/main" id="{94A18F5C-F0D1-482B-A8CB-B08ECFBEDB35}"/>
              </a:ext>
            </a:extLst>
          </p:cNvPr>
          <p:cNvGrpSpPr/>
          <p:nvPr/>
        </p:nvGrpSpPr>
        <p:grpSpPr>
          <a:xfrm>
            <a:off x="8412193" y="2483875"/>
            <a:ext cx="4022766" cy="1728192"/>
            <a:chOff x="7241279" y="2451669"/>
            <a:chExt cx="4022766" cy="1728192"/>
          </a:xfrm>
        </p:grpSpPr>
        <p:sp>
          <p:nvSpPr>
            <p:cNvPr id="17" name="Flowchart: Connector 16">
              <a:extLst>
                <a:ext uri="{FF2B5EF4-FFF2-40B4-BE49-F238E27FC236}">
                  <a16:creationId xmlns:a16="http://schemas.microsoft.com/office/drawing/2014/main" id="{8EA104EC-78FA-4F67-8A43-0B7E07B281CE}"/>
                </a:ext>
              </a:extLst>
            </p:cNvPr>
            <p:cNvSpPr/>
            <p:nvPr/>
          </p:nvSpPr>
          <p:spPr>
            <a:xfrm>
              <a:off x="9120160" y="2451669"/>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334F831-8625-4C27-BB93-043BC7063336}"/>
                </a:ext>
              </a:extLst>
            </p:cNvPr>
            <p:cNvSpPr txBox="1"/>
            <p:nvPr/>
          </p:nvSpPr>
          <p:spPr>
            <a:xfrm>
              <a:off x="9535853" y="2509762"/>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grpSp>
          <p:nvGrpSpPr>
            <p:cNvPr id="25" name="Group 24">
              <a:extLst>
                <a:ext uri="{FF2B5EF4-FFF2-40B4-BE49-F238E27FC236}">
                  <a16:creationId xmlns:a16="http://schemas.microsoft.com/office/drawing/2014/main" id="{5DE49C6A-4BD4-4B5A-856C-9848F0293BA1}"/>
                </a:ext>
              </a:extLst>
            </p:cNvPr>
            <p:cNvGrpSpPr/>
            <p:nvPr/>
          </p:nvGrpSpPr>
          <p:grpSpPr>
            <a:xfrm>
              <a:off x="7241279" y="2451669"/>
              <a:ext cx="2131265" cy="1728192"/>
              <a:chOff x="7241279" y="2451669"/>
              <a:chExt cx="2131265" cy="1728192"/>
            </a:xfrm>
          </p:grpSpPr>
          <p:sp>
            <p:nvSpPr>
              <p:cNvPr id="10" name="Flowchart: Connector 9">
                <a:extLst>
                  <a:ext uri="{FF2B5EF4-FFF2-40B4-BE49-F238E27FC236}">
                    <a16:creationId xmlns:a16="http://schemas.microsoft.com/office/drawing/2014/main" id="{87943824-55D7-46D6-A9D4-805551FD645E}"/>
                  </a:ext>
                </a:extLst>
              </p:cNvPr>
              <p:cNvSpPr/>
              <p:nvPr/>
            </p:nvSpPr>
            <p:spPr>
              <a:xfrm>
                <a:off x="7241279" y="2451669"/>
                <a:ext cx="1728192" cy="1728192"/>
              </a:xfrm>
              <a:prstGeom prst="flowChartConnector">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6209F42-532B-4573-BD4B-F7AC7CCF7FBF}"/>
                  </a:ext>
                </a:extLst>
              </p:cNvPr>
              <p:cNvSpPr txBox="1"/>
              <p:nvPr/>
            </p:nvSpPr>
            <p:spPr>
              <a:xfrm>
                <a:off x="7644352" y="2544275"/>
                <a:ext cx="1728192" cy="1569660"/>
              </a:xfrm>
              <a:prstGeom prst="rect">
                <a:avLst/>
              </a:prstGeom>
              <a:noFill/>
            </p:spPr>
            <p:txBody>
              <a:bodyPr wrap="square" rtlCol="0">
                <a:spAutoFit/>
              </a:bodyPr>
              <a:lstStyle/>
              <a:p>
                <a:r>
                  <a:rPr lang="en-GB" sz="9600" b="1" dirty="0">
                    <a:solidFill>
                      <a:schemeClr val="bg1"/>
                    </a:solidFill>
                  </a:rPr>
                  <a:t>?</a:t>
                </a:r>
                <a:endParaRPr lang="en-US" sz="9600" b="1" dirty="0">
                  <a:solidFill>
                    <a:schemeClr val="bg1"/>
                  </a:solidFill>
                </a:endParaRPr>
              </a:p>
            </p:txBody>
          </p:sp>
        </p:grpSp>
      </p:grpSp>
      <p:sp>
        <p:nvSpPr>
          <p:cNvPr id="26" name="TextBox 25">
            <a:extLst>
              <a:ext uri="{FF2B5EF4-FFF2-40B4-BE49-F238E27FC236}">
                <a16:creationId xmlns:a16="http://schemas.microsoft.com/office/drawing/2014/main" id="{43B9B961-C875-4CE3-932A-F17EB222A7BF}"/>
              </a:ext>
            </a:extLst>
          </p:cNvPr>
          <p:cNvSpPr txBox="1"/>
          <p:nvPr/>
        </p:nvSpPr>
        <p:spPr>
          <a:xfrm>
            <a:off x="3215680" y="4968791"/>
            <a:ext cx="8596716" cy="1200329"/>
          </a:xfrm>
          <a:prstGeom prst="rect">
            <a:avLst/>
          </a:prstGeom>
          <a:noFill/>
        </p:spPr>
        <p:txBody>
          <a:bodyPr wrap="square" rtlCol="0">
            <a:spAutoFit/>
          </a:bodyPr>
          <a:lstStyle/>
          <a:p>
            <a:r>
              <a:rPr lang="en-GB" sz="7200" dirty="0">
                <a:solidFill>
                  <a:schemeClr val="bg1"/>
                </a:solidFill>
              </a:rPr>
              <a:t>advisory@gleeds.qa</a:t>
            </a:r>
            <a:endParaRPr lang="en-US" sz="7200" dirty="0">
              <a:solidFill>
                <a:schemeClr val="bg1"/>
              </a:solidFill>
            </a:endParaRPr>
          </a:p>
        </p:txBody>
      </p:sp>
      <p:pic>
        <p:nvPicPr>
          <p:cNvPr id="8" name="Graphic 7" descr="Email with solid fill">
            <a:extLst>
              <a:ext uri="{FF2B5EF4-FFF2-40B4-BE49-F238E27FC236}">
                <a16:creationId xmlns:a16="http://schemas.microsoft.com/office/drawing/2014/main" id="{5ABF86FA-4A35-405F-8EA4-6B30169973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0652" y="4527111"/>
            <a:ext cx="1778496" cy="1778496"/>
          </a:xfrm>
          <a:prstGeom prst="rect">
            <a:avLst/>
          </a:prstGeom>
        </p:spPr>
      </p:pic>
      <p:pic>
        <p:nvPicPr>
          <p:cNvPr id="4098" name="Picture 2" descr="Image result for q&amp;a in zoom">
            <a:extLst>
              <a:ext uri="{FF2B5EF4-FFF2-40B4-BE49-F238E27FC236}">
                <a16:creationId xmlns:a16="http://schemas.microsoft.com/office/drawing/2014/main" id="{880662B5-CC95-4CE3-92DB-D7450F33C8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5401" y="749440"/>
            <a:ext cx="4547493" cy="3225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4566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a:extLst>
              <a:ext uri="{FF2B5EF4-FFF2-40B4-BE49-F238E27FC236}">
                <a16:creationId xmlns:a16="http://schemas.microsoft.com/office/drawing/2014/main" id="{8A61A4E8-FE72-4879-B253-308070FBEABE}"/>
              </a:ext>
            </a:extLst>
          </p:cNvPr>
          <p:cNvSpPr>
            <a:spLocks noGrp="1"/>
          </p:cNvSpPr>
          <p:nvPr>
            <p:ph idx="1"/>
          </p:nvPr>
        </p:nvSpPr>
        <p:spPr/>
        <p:txBody>
          <a:bodyPr/>
          <a:lstStyle/>
          <a:p>
            <a:pPr marL="0" indent="0">
              <a:lnSpc>
                <a:spcPct val="250000"/>
              </a:lnSpc>
              <a:buNone/>
            </a:pP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“What category of events does the pandemic fall under?”</a:t>
            </a:r>
          </a:p>
          <a:p>
            <a:pPr marL="268288" lvl="1" indent="0">
              <a:lnSpc>
                <a:spcPct val="250000"/>
              </a:lnSpc>
              <a:buNone/>
            </a:pPr>
            <a:r>
              <a:rPr lang="en-US" sz="1800" dirty="0">
                <a:latin typeface="Arial" panose="020B0604020202020204" pitchFamily="34" charset="0"/>
                <a:ea typeface="Times New Roman" panose="02020603050405020304" pitchFamily="18" charset="0"/>
                <a:cs typeface="Times New Roman" panose="02020603050405020304" pitchFamily="18" charset="0"/>
              </a:rPr>
              <a:t>Specific event(s), if not: </a:t>
            </a:r>
          </a:p>
          <a:p>
            <a:pPr>
              <a:lnSpc>
                <a:spcPct val="250000"/>
              </a:lnSpc>
              <a:buFont typeface="Wingdings" panose="05000000000000000000" pitchFamily="2" charset="2"/>
              <a:buChar char="q"/>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50000"/>
              </a:lnSpc>
              <a:buFont typeface="Wingdings" panose="05000000000000000000" pitchFamily="2" charset="2"/>
              <a:buChar char="q"/>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50000"/>
              </a:lnSpc>
              <a:buFont typeface="Wingdings" panose="05000000000000000000" pitchFamily="2" charset="2"/>
              <a:buChar char="q"/>
            </a:pPr>
            <a:endParaRPr lang="en-US" dirty="0"/>
          </a:p>
        </p:txBody>
      </p:sp>
      <p:sp>
        <p:nvSpPr>
          <p:cNvPr id="16" name="Rectangle 15">
            <a:extLst>
              <a:ext uri="{FF2B5EF4-FFF2-40B4-BE49-F238E27FC236}">
                <a16:creationId xmlns:a16="http://schemas.microsoft.com/office/drawing/2014/main" id="{B324BCE9-D476-4617-881A-AB6ECB6896DB}"/>
              </a:ext>
            </a:extLst>
          </p:cNvPr>
          <p:cNvSpPr/>
          <p:nvPr/>
        </p:nvSpPr>
        <p:spPr>
          <a:xfrm>
            <a:off x="4558667" y="3251293"/>
            <a:ext cx="2565911" cy="2769993"/>
          </a:xfrm>
          <a:prstGeom prst="rect">
            <a:avLst/>
          </a:prstGeom>
          <a:noFill/>
          <a:ln w="76200">
            <a:solidFill>
              <a:schemeClr val="tx2">
                <a:lumMod val="75000"/>
              </a:schemeClr>
            </a:solidFill>
          </a:ln>
          <a:effectLst>
            <a:outerShdw blurRad="149987" dist="279400" dir="8040000" algn="ctr">
              <a:srgbClr val="000000">
                <a:alpha val="37000"/>
              </a:srgbClr>
            </a:outerShdw>
            <a:reflection blurRad="190500" stA="50000" endA="300" endPos="30000" dist="254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8C377F-C75E-481D-A4BC-37C8A9E8A056}"/>
              </a:ext>
            </a:extLst>
          </p:cNvPr>
          <p:cNvSpPr/>
          <p:nvPr/>
        </p:nvSpPr>
        <p:spPr>
          <a:xfrm>
            <a:off x="8279986" y="3251293"/>
            <a:ext cx="2565911" cy="2769993"/>
          </a:xfrm>
          <a:prstGeom prst="rect">
            <a:avLst/>
          </a:prstGeom>
          <a:noFill/>
          <a:ln w="76200">
            <a:solidFill>
              <a:srgbClr val="104264"/>
            </a:solidFill>
          </a:ln>
          <a:effectLst>
            <a:outerShdw blurRad="149987" dist="279400" dir="8040000" algn="ctr">
              <a:srgbClr val="000000">
                <a:alpha val="37000"/>
              </a:srgbClr>
            </a:outerShdw>
            <a:reflection blurRad="190500" stA="50000" endA="300" endPos="30000" dist="254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A0C1DB8-F063-4AEC-A6DB-4FEB74CF7E08}"/>
              </a:ext>
            </a:extLst>
          </p:cNvPr>
          <p:cNvSpPr/>
          <p:nvPr/>
        </p:nvSpPr>
        <p:spPr>
          <a:xfrm>
            <a:off x="767408" y="3251293"/>
            <a:ext cx="2565911" cy="2769993"/>
          </a:xfrm>
          <a:prstGeom prst="rect">
            <a:avLst/>
          </a:prstGeom>
          <a:noFill/>
          <a:ln w="76200">
            <a:solidFill>
              <a:schemeClr val="accent1"/>
            </a:solidFill>
            <a:prstDash val="sysDash"/>
          </a:ln>
          <a:effectLst>
            <a:outerShdw blurRad="149987" dist="279400" dir="8040000" algn="ctr">
              <a:srgbClr val="000000">
                <a:alpha val="37000"/>
              </a:srgbClr>
            </a:outerShdw>
            <a:reflection blurRad="190500" stA="50000" endA="300" endPos="30000" dist="25400" dir="5400000" sy="-100000" algn="bl" rotWithShape="0"/>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CE7646D2-5B54-4E0B-B1EC-B224A77BE1CC}"/>
              </a:ext>
            </a:extLst>
          </p:cNvPr>
          <p:cNvSpPr txBox="1"/>
          <p:nvPr/>
        </p:nvSpPr>
        <p:spPr>
          <a:xfrm>
            <a:off x="9074027" y="293747"/>
            <a:ext cx="6161566" cy="830997"/>
          </a:xfrm>
          <a:prstGeom prst="rect">
            <a:avLst/>
          </a:prstGeom>
          <a:noFill/>
        </p:spPr>
        <p:txBody>
          <a:bodyPr wrap="square">
            <a:spAutoFit/>
          </a:bodyPr>
          <a:lstStyle/>
          <a:p>
            <a:pPr algn="l"/>
            <a:r>
              <a:rPr lang="en-US" sz="2400" b="0" i="0" u="none" strike="noStrike" baseline="0" dirty="0">
                <a:solidFill>
                  <a:schemeClr val="bg1"/>
                </a:solidFill>
              </a:rPr>
              <a:t>Aligning with the</a:t>
            </a:r>
          </a:p>
          <a:p>
            <a:pPr algn="l"/>
            <a:r>
              <a:rPr lang="en-US" sz="2400" b="1" i="0" u="none" strike="noStrike" baseline="0" dirty="0">
                <a:solidFill>
                  <a:schemeClr val="bg1"/>
                </a:solidFill>
              </a:rPr>
              <a:t>digital agenda</a:t>
            </a:r>
            <a:endParaRPr lang="en-US" sz="2400" b="1" dirty="0">
              <a:solidFill>
                <a:schemeClr val="bg1"/>
              </a:solidFill>
            </a:endParaRPr>
          </a:p>
        </p:txBody>
      </p:sp>
      <p:sp>
        <p:nvSpPr>
          <p:cNvPr id="2" name="Title 1">
            <a:extLst>
              <a:ext uri="{FF2B5EF4-FFF2-40B4-BE49-F238E27FC236}">
                <a16:creationId xmlns:a16="http://schemas.microsoft.com/office/drawing/2014/main" id="{45A78178-D3C1-4319-B0EB-656578D9448A}"/>
              </a:ext>
            </a:extLst>
          </p:cNvPr>
          <p:cNvSpPr>
            <a:spLocks noGrp="1"/>
          </p:cNvSpPr>
          <p:nvPr>
            <p:ph type="title"/>
          </p:nvPr>
        </p:nvSpPr>
        <p:spPr/>
        <p:txBody>
          <a:bodyPr/>
          <a:lstStyle/>
          <a:p>
            <a:r>
              <a:rPr lang="en-GB" dirty="0"/>
              <a:t>Your questions</a:t>
            </a:r>
            <a:br>
              <a:rPr lang="en-GB" dirty="0"/>
            </a:br>
            <a:r>
              <a:rPr lang="en-US" sz="1800" b="1" dirty="0">
                <a:effectLst/>
                <a:latin typeface="Arial" panose="020B0604020202020204" pitchFamily="34" charset="0"/>
                <a:ea typeface="Times New Roman" panose="02020603050405020304" pitchFamily="18" charset="0"/>
                <a:cs typeface="Times New Roman" panose="02020603050405020304" pitchFamily="18" charset="0"/>
              </a:rPr>
              <a:t>HOW CONTRACTS DEAL WITH THE PANDEMIC?</a:t>
            </a:r>
            <a:endParaRPr lang="en-US" dirty="0"/>
          </a:p>
        </p:txBody>
      </p:sp>
      <p:pic>
        <p:nvPicPr>
          <p:cNvPr id="1026" name="Picture 2" descr="Force Majeure in the Time of COVID-19 – FAQS for the Middle Market  Executive - SGR Law">
            <a:extLst>
              <a:ext uri="{FF2B5EF4-FFF2-40B4-BE49-F238E27FC236}">
                <a16:creationId xmlns:a16="http://schemas.microsoft.com/office/drawing/2014/main" id="{84236738-65F6-49A2-AB1A-9F6FA2633B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490"/>
          <a:stretch/>
        </p:blipFill>
        <p:spPr bwMode="auto">
          <a:xfrm>
            <a:off x="8434888" y="3302245"/>
            <a:ext cx="2319892" cy="1808320"/>
          </a:xfrm>
          <a:prstGeom prst="snip2DiagRect">
            <a:avLst/>
          </a:prstGeom>
          <a:noFill/>
          <a:extLst>
            <a:ext uri="{909E8E84-426E-40DD-AFC4-6F175D3DCCD1}">
              <a14:hiddenFill xmlns:a14="http://schemas.microsoft.com/office/drawing/2010/main">
                <a:solidFill>
                  <a:srgbClr val="FFFFFF"/>
                </a:solidFill>
              </a14:hiddenFill>
            </a:ext>
          </a:extLst>
        </p:spPr>
      </p:pic>
      <p:pic>
        <p:nvPicPr>
          <p:cNvPr id="1030" name="Picture 6" descr="Traits That Successful Construction Business Owners Have - Builders Profits  - Traits of a Good Businessman">
            <a:extLst>
              <a:ext uri="{FF2B5EF4-FFF2-40B4-BE49-F238E27FC236}">
                <a16:creationId xmlns:a16="http://schemas.microsoft.com/office/drawing/2014/main" id="{89C5071F-D999-40F1-8A2C-81D6E83AFC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57" y="3353860"/>
            <a:ext cx="2317012" cy="1787120"/>
          </a:xfrm>
          <a:prstGeom prst="snip2DiagRect">
            <a:avLst/>
          </a:prstGeom>
          <a:noFill/>
          <a:extLst>
            <a:ext uri="{909E8E84-426E-40DD-AFC4-6F175D3DCCD1}">
              <a14:hiddenFill xmlns:a14="http://schemas.microsoft.com/office/drawing/2010/main">
                <a:solidFill>
                  <a:srgbClr val="FFFFFF"/>
                </a:solidFill>
              </a14:hiddenFill>
            </a:ext>
          </a:extLst>
        </p:spPr>
      </p:pic>
      <p:pic>
        <p:nvPicPr>
          <p:cNvPr id="1032" name="Picture 8" descr="Law | Definition of Law by Merriam-Webster">
            <a:extLst>
              <a:ext uri="{FF2B5EF4-FFF2-40B4-BE49-F238E27FC236}">
                <a16:creationId xmlns:a16="http://schemas.microsoft.com/office/drawing/2014/main" id="{589DAC72-6684-4DE7-83C8-C9C3A5D8B2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386" y="3341693"/>
            <a:ext cx="2319892" cy="1871295"/>
          </a:xfrm>
          <a:prstGeom prst="snip2Diag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412660E7-24D1-4136-9CCE-904D53C5DFD8}"/>
              </a:ext>
            </a:extLst>
          </p:cNvPr>
          <p:cNvSpPr txBox="1"/>
          <p:nvPr/>
        </p:nvSpPr>
        <p:spPr>
          <a:xfrm>
            <a:off x="888976" y="5135677"/>
            <a:ext cx="2565911" cy="664284"/>
          </a:xfrm>
          <a:prstGeom prst="rect">
            <a:avLst/>
          </a:prstGeom>
          <a:noFill/>
        </p:spPr>
        <p:txBody>
          <a:bodyPr wrap="square">
            <a:spAutoFit/>
          </a:bodyPr>
          <a:lstStyle/>
          <a:p>
            <a:pPr marL="0" lvl="2">
              <a:lnSpc>
                <a:spcPct val="250000"/>
              </a:lnSpc>
              <a:buFont typeface="Wingdings" panose="05000000000000000000" pitchFamily="2" charset="2"/>
              <a:buChar char="v"/>
            </a:pPr>
            <a:r>
              <a:rPr lang="en-US" sz="1800" dirty="0">
                <a:latin typeface="Arial" panose="020B0604020202020204" pitchFamily="34" charset="0"/>
                <a:ea typeface="Times New Roman" panose="02020603050405020304" pitchFamily="18" charset="0"/>
                <a:cs typeface="Times New Roman" panose="02020603050405020304" pitchFamily="18" charset="0"/>
              </a:rPr>
              <a:t>Prevention by Owner</a:t>
            </a:r>
          </a:p>
        </p:txBody>
      </p:sp>
      <p:sp>
        <p:nvSpPr>
          <p:cNvPr id="12" name="TextBox 11">
            <a:extLst>
              <a:ext uri="{FF2B5EF4-FFF2-40B4-BE49-F238E27FC236}">
                <a16:creationId xmlns:a16="http://schemas.microsoft.com/office/drawing/2014/main" id="{877ECE31-FE68-45C8-855F-D28D2C075201}"/>
              </a:ext>
            </a:extLst>
          </p:cNvPr>
          <p:cNvSpPr txBox="1"/>
          <p:nvPr/>
        </p:nvSpPr>
        <p:spPr>
          <a:xfrm>
            <a:off x="8434888" y="5140980"/>
            <a:ext cx="2341632" cy="664284"/>
          </a:xfrm>
          <a:prstGeom prst="rect">
            <a:avLst/>
          </a:prstGeom>
          <a:noFill/>
        </p:spPr>
        <p:txBody>
          <a:bodyPr wrap="square">
            <a:spAutoFit/>
          </a:bodyPr>
          <a:lstStyle/>
          <a:p>
            <a:pPr marL="0" lvl="2">
              <a:lnSpc>
                <a:spcPct val="250000"/>
              </a:lnSpc>
              <a:buFont typeface="Wingdings" panose="05000000000000000000" pitchFamily="2" charset="2"/>
              <a:buChar char="v"/>
            </a:pPr>
            <a:r>
              <a:rPr lang="en-US" sz="1800" dirty="0">
                <a:latin typeface="Arial" panose="020B0604020202020204" pitchFamily="34" charset="0"/>
                <a:ea typeface="Times New Roman" panose="02020603050405020304" pitchFamily="18" charset="0"/>
                <a:cs typeface="Times New Roman" panose="02020603050405020304" pitchFamily="18" charset="0"/>
              </a:rPr>
              <a:t>Force majeure</a:t>
            </a: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23E93A8A-B672-4B0A-8507-B4241052AD4B}"/>
              </a:ext>
            </a:extLst>
          </p:cNvPr>
          <p:cNvSpPr txBox="1"/>
          <p:nvPr/>
        </p:nvSpPr>
        <p:spPr>
          <a:xfrm>
            <a:off x="4671956" y="5212988"/>
            <a:ext cx="2565912" cy="664284"/>
          </a:xfrm>
          <a:prstGeom prst="rect">
            <a:avLst/>
          </a:prstGeom>
          <a:noFill/>
        </p:spPr>
        <p:txBody>
          <a:bodyPr wrap="square">
            <a:spAutoFit/>
          </a:bodyPr>
          <a:lstStyle/>
          <a:p>
            <a:pPr marL="0" lvl="2">
              <a:lnSpc>
                <a:spcPct val="250000"/>
              </a:lnSpc>
              <a:buFont typeface="Wingdings" panose="05000000000000000000" pitchFamily="2" charset="2"/>
              <a:buChar char="v"/>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Change in law</a:t>
            </a:r>
          </a:p>
        </p:txBody>
      </p:sp>
    </p:spTree>
    <p:extLst>
      <p:ext uri="{BB962C8B-B14F-4D97-AF65-F5344CB8AC3E}">
        <p14:creationId xmlns:p14="http://schemas.microsoft.com/office/powerpoint/2010/main" val="29102166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he art of collaboration - Berwick Partners">
            <a:extLst>
              <a:ext uri="{FF2B5EF4-FFF2-40B4-BE49-F238E27FC236}">
                <a16:creationId xmlns:a16="http://schemas.microsoft.com/office/drawing/2014/main" id="{B008AA53-E31C-4DF1-9D1E-03938A8C0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558" r="25948"/>
          <a:stretch>
            <a:fillRect/>
          </a:stretch>
        </p:blipFill>
        <p:spPr bwMode="auto">
          <a:xfrm>
            <a:off x="0" y="9640"/>
            <a:ext cx="12192000" cy="7420980"/>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a:extLst>
              <a:ext uri="{FF2B5EF4-FFF2-40B4-BE49-F238E27FC236}">
                <a16:creationId xmlns:a16="http://schemas.microsoft.com/office/drawing/2014/main" id="{E45F47C2-BC0E-44CE-B96E-2B4E766CA3D8}"/>
              </a:ext>
            </a:extLst>
          </p:cNvPr>
          <p:cNvSpPr/>
          <p:nvPr/>
        </p:nvSpPr>
        <p:spPr>
          <a:xfrm>
            <a:off x="-16042" y="-17658"/>
            <a:ext cx="12192000" cy="7420980"/>
          </a:xfrm>
          <a:prstGeom prst="rect">
            <a:avLst/>
          </a:prstGeom>
          <a:solidFill>
            <a:schemeClr val="tx1">
              <a:alpha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bg1">
                  <a:lumMod val="95000"/>
                </a:schemeClr>
              </a:solidFill>
            </a:endParaRPr>
          </a:p>
        </p:txBody>
      </p:sp>
      <p:sp>
        <p:nvSpPr>
          <p:cNvPr id="14" name="Content Placeholder 13">
            <a:extLst>
              <a:ext uri="{FF2B5EF4-FFF2-40B4-BE49-F238E27FC236}">
                <a16:creationId xmlns:a16="http://schemas.microsoft.com/office/drawing/2014/main" id="{8A61A4E8-FE72-4879-B253-308070FBEABE}"/>
              </a:ext>
            </a:extLst>
          </p:cNvPr>
          <p:cNvSpPr>
            <a:spLocks noGrp="1"/>
          </p:cNvSpPr>
          <p:nvPr>
            <p:ph idx="1"/>
          </p:nvPr>
        </p:nvSpPr>
        <p:spPr>
          <a:xfrm>
            <a:off x="576000" y="1692000"/>
            <a:ext cx="11040000" cy="4377542"/>
          </a:xfrm>
        </p:spPr>
        <p:txBody>
          <a:bodyPr/>
          <a:lstStyle/>
          <a:p>
            <a:pPr>
              <a:lnSpc>
                <a:spcPct val="250000"/>
              </a:lnSpc>
              <a:buFont typeface="Wingdings" panose="05000000000000000000" pitchFamily="2" charset="2"/>
              <a:buChar char="q"/>
            </a:pPr>
            <a:endParaRPr lang="en-US" sz="18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00000"/>
              </a:lnSpc>
              <a:buNone/>
            </a:pPr>
            <a:r>
              <a:rPr lang="en-US" sz="1800" b="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“Can the impact of Covid-19 fall within Adjustments for Changes in Legislation as per Sub-Clause 13.7 under the FIDIC Yellow Book 1999?”</a:t>
            </a:r>
          </a:p>
          <a:p>
            <a:pPr marL="268288" lvl="1" indent="0">
              <a:lnSpc>
                <a:spcPct val="100000"/>
              </a:lnSpc>
              <a:buNone/>
            </a:pPr>
            <a:r>
              <a:rPr lang="en-US" sz="18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Components:</a:t>
            </a:r>
          </a:p>
          <a:p>
            <a:pPr marL="538162" lvl="2" indent="0">
              <a:lnSpc>
                <a:spcPct val="150000"/>
              </a:lnSpc>
              <a:buNone/>
            </a:pPr>
            <a:r>
              <a:rPr lang="en-US" sz="18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I</a:t>
            </a:r>
            <a:r>
              <a:rPr lang="en-US" sz="18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NCREASE OR DECREASE IN COST</a:t>
            </a:r>
          </a:p>
          <a:p>
            <a:pPr marL="538162" lvl="2" indent="0">
              <a:lnSpc>
                <a:spcPct val="150000"/>
              </a:lnSpc>
              <a:buNone/>
            </a:pPr>
            <a:r>
              <a:rPr lang="en-US" sz="18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CHANGE IS TO LAWS OF THE COUNTRY</a:t>
            </a:r>
          </a:p>
          <a:p>
            <a:pPr marL="538162" lvl="2" indent="0">
              <a:lnSpc>
                <a:spcPct val="150000"/>
              </a:lnSpc>
              <a:buNone/>
            </a:pPr>
            <a:r>
              <a:rPr lang="en-US" sz="18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NEW LAWS OR MODIFICATION/REPEAL OF EXISTING LAWS</a:t>
            </a:r>
          </a:p>
          <a:p>
            <a:pPr marL="538162" lvl="2" indent="0">
              <a:lnSpc>
                <a:spcPct val="150000"/>
              </a:lnSpc>
              <a:buNone/>
            </a:pPr>
            <a:r>
              <a:rPr lang="en-US" sz="18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JUDICIAL OR GOVERNMENT INTERPRETATION OF LAWS</a:t>
            </a:r>
          </a:p>
          <a:p>
            <a:pPr marL="538162" lvl="2" indent="0">
              <a:lnSpc>
                <a:spcPct val="150000"/>
              </a:lnSpc>
              <a:buNone/>
            </a:pPr>
            <a:r>
              <a:rPr lang="en-US" sz="18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AFFECT THE CONTRACTOR IN PERFORMANCE OF WORKS</a:t>
            </a:r>
          </a:p>
          <a:p>
            <a:pPr marL="538162" lvl="2" indent="0">
              <a:lnSpc>
                <a:spcPct val="150000"/>
              </a:lnSpc>
              <a:buNone/>
            </a:pPr>
            <a:r>
              <a:rPr lang="en-US" sz="1800" dirty="0">
                <a:solidFill>
                  <a:schemeClr val="bg1">
                    <a:lumMod val="95000"/>
                  </a:schemeClr>
                </a:solidFill>
                <a:latin typeface="Arial" panose="020B0604020202020204" pitchFamily="34" charset="0"/>
                <a:ea typeface="Times New Roman" panose="02020603050405020304" pitchFamily="18" charset="0"/>
                <a:cs typeface="Times New Roman" panose="02020603050405020304" pitchFamily="18" charset="0"/>
              </a:rPr>
              <a:t>AFTER THE BASE DATE</a:t>
            </a:r>
          </a:p>
          <a:p>
            <a:pPr marL="0" indent="0">
              <a:lnSpc>
                <a:spcPct val="100000"/>
              </a:lnSpc>
              <a:buNone/>
            </a:pPr>
            <a:endParaRPr lang="en-US" sz="1800" b="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50000"/>
              </a:lnSpc>
              <a:buFont typeface="Wingdings" panose="05000000000000000000" pitchFamily="2" charset="2"/>
              <a:buChar char="q"/>
            </a:pPr>
            <a:endParaRPr lang="en-US" sz="1800"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250000"/>
              </a:lnSpc>
              <a:buFont typeface="Wingdings" panose="05000000000000000000" pitchFamily="2" charset="2"/>
              <a:buChar char="q"/>
            </a:pPr>
            <a:endParaRPr lang="en-US" dirty="0">
              <a:solidFill>
                <a:schemeClr val="bg1">
                  <a:lumMod val="95000"/>
                </a:schemeClr>
              </a:solidFill>
            </a:endParaRPr>
          </a:p>
        </p:txBody>
      </p:sp>
      <p:sp>
        <p:nvSpPr>
          <p:cNvPr id="10" name="Isosceles Triangle 9">
            <a:extLst>
              <a:ext uri="{FF2B5EF4-FFF2-40B4-BE49-F238E27FC236}">
                <a16:creationId xmlns:a16="http://schemas.microsoft.com/office/drawing/2014/main" id="{6758EF7F-A823-43F4-B24E-BA25E91D0E65}"/>
              </a:ext>
            </a:extLst>
          </p:cNvPr>
          <p:cNvSpPr/>
          <p:nvPr/>
        </p:nvSpPr>
        <p:spPr>
          <a:xfrm>
            <a:off x="10944483" y="535277"/>
            <a:ext cx="2665709" cy="3270142"/>
          </a:xfrm>
          <a:prstGeom prst="triangle">
            <a:avLst/>
          </a:prstGeom>
          <a:noFill/>
          <a:ln w="76200">
            <a:solidFill>
              <a:srgbClr val="104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1" name="Isosceles Triangle 10">
            <a:extLst>
              <a:ext uri="{FF2B5EF4-FFF2-40B4-BE49-F238E27FC236}">
                <a16:creationId xmlns:a16="http://schemas.microsoft.com/office/drawing/2014/main" id="{C1B43FEA-FA0C-4137-8690-52312375C9DF}"/>
              </a:ext>
            </a:extLst>
          </p:cNvPr>
          <p:cNvSpPr/>
          <p:nvPr/>
        </p:nvSpPr>
        <p:spPr>
          <a:xfrm>
            <a:off x="6933552" y="3848215"/>
            <a:ext cx="2665709" cy="3269079"/>
          </a:xfrm>
          <a:prstGeom prst="triangl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12" name="Isosceles Triangle 11">
            <a:extLst>
              <a:ext uri="{FF2B5EF4-FFF2-40B4-BE49-F238E27FC236}">
                <a16:creationId xmlns:a16="http://schemas.microsoft.com/office/drawing/2014/main" id="{AB9A371C-1378-4929-A90C-EEF248A02508}"/>
              </a:ext>
            </a:extLst>
          </p:cNvPr>
          <p:cNvSpPr/>
          <p:nvPr/>
        </p:nvSpPr>
        <p:spPr>
          <a:xfrm rot="10800000">
            <a:off x="8266407" y="3847151"/>
            <a:ext cx="2665709" cy="3270142"/>
          </a:xfrm>
          <a:prstGeom prst="triangle">
            <a:avLst>
              <a:gd name="adj" fmla="val 48837"/>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45A78178-D3C1-4319-B0EB-656578D9448A}"/>
              </a:ext>
            </a:extLst>
          </p:cNvPr>
          <p:cNvSpPr>
            <a:spLocks noGrp="1"/>
          </p:cNvSpPr>
          <p:nvPr>
            <p:ph type="title"/>
          </p:nvPr>
        </p:nvSpPr>
        <p:spPr>
          <a:xfrm>
            <a:off x="263352" y="396008"/>
            <a:ext cx="11040000" cy="984351"/>
          </a:xfrm>
        </p:spPr>
        <p:txBody>
          <a:bodyPr/>
          <a:lstStyle/>
          <a:p>
            <a:r>
              <a:rPr lang="en-GB" dirty="0">
                <a:solidFill>
                  <a:schemeClr val="bg1">
                    <a:lumMod val="95000"/>
                  </a:schemeClr>
                </a:solidFill>
              </a:rPr>
              <a:t>Your questions</a:t>
            </a:r>
            <a:br>
              <a:rPr lang="en-GB" dirty="0">
                <a:solidFill>
                  <a:schemeClr val="bg1">
                    <a:lumMod val="95000"/>
                  </a:schemeClr>
                </a:solidFill>
              </a:rPr>
            </a:br>
            <a:r>
              <a:rPr lang="en-US" sz="1800" b="1" dirty="0">
                <a:solidFill>
                  <a:schemeClr val="bg1">
                    <a:lumMod val="95000"/>
                  </a:schemeClr>
                </a:solidFill>
                <a:effectLst/>
                <a:latin typeface="Arial" panose="020B0604020202020204" pitchFamily="34" charset="0"/>
                <a:ea typeface="Times New Roman" panose="02020603050405020304" pitchFamily="18" charset="0"/>
                <a:cs typeface="Times New Roman" panose="02020603050405020304" pitchFamily="18" charset="0"/>
              </a:rPr>
              <a:t>HOW CONTRACTS DEAL WITH THE PANDEMIC?</a:t>
            </a:r>
            <a:endParaRPr lang="en-US" dirty="0">
              <a:solidFill>
                <a:schemeClr val="bg1">
                  <a:lumMod val="95000"/>
                </a:schemeClr>
              </a:solidFill>
            </a:endParaRPr>
          </a:p>
        </p:txBody>
      </p:sp>
      <p:pic>
        <p:nvPicPr>
          <p:cNvPr id="4" name="Graphic 3" descr="Monthly calendar with solid fill">
            <a:extLst>
              <a:ext uri="{FF2B5EF4-FFF2-40B4-BE49-F238E27FC236}">
                <a16:creationId xmlns:a16="http://schemas.microsoft.com/office/drawing/2014/main" id="{7A397454-5057-45E8-A8B9-4FB661E4DC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2133" y="6046905"/>
            <a:ext cx="376419" cy="376419"/>
          </a:xfrm>
          <a:prstGeom prst="rect">
            <a:avLst/>
          </a:prstGeom>
        </p:spPr>
      </p:pic>
      <p:pic>
        <p:nvPicPr>
          <p:cNvPr id="22" name="Graphic 21" descr="Contract with solid fill">
            <a:extLst>
              <a:ext uri="{FF2B5EF4-FFF2-40B4-BE49-F238E27FC236}">
                <a16:creationId xmlns:a16="http://schemas.microsoft.com/office/drawing/2014/main" id="{BDBE84EB-25B5-479C-9BC4-446BCDA3A8B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90662" y="5545541"/>
            <a:ext cx="376419" cy="376419"/>
          </a:xfrm>
          <a:prstGeom prst="rect">
            <a:avLst/>
          </a:prstGeom>
        </p:spPr>
      </p:pic>
      <p:pic>
        <p:nvPicPr>
          <p:cNvPr id="24" name="Graphic 23" descr="North America with solid fill">
            <a:extLst>
              <a:ext uri="{FF2B5EF4-FFF2-40B4-BE49-F238E27FC236}">
                <a16:creationId xmlns:a16="http://schemas.microsoft.com/office/drawing/2014/main" id="{81051E90-BDF3-4FE8-A93B-BCF33359BFB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82133" y="5020529"/>
            <a:ext cx="376419" cy="376419"/>
          </a:xfrm>
          <a:prstGeom prst="rect">
            <a:avLst/>
          </a:prstGeom>
        </p:spPr>
      </p:pic>
      <p:pic>
        <p:nvPicPr>
          <p:cNvPr id="26" name="Graphic 25" descr="Court outline">
            <a:extLst>
              <a:ext uri="{FF2B5EF4-FFF2-40B4-BE49-F238E27FC236}">
                <a16:creationId xmlns:a16="http://schemas.microsoft.com/office/drawing/2014/main" id="{3A8D19C0-8E56-4601-82A8-7A271CA65AC4}"/>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65457" y="4450807"/>
            <a:ext cx="376419" cy="376419"/>
          </a:xfrm>
          <a:prstGeom prst="rect">
            <a:avLst/>
          </a:prstGeom>
        </p:spPr>
      </p:pic>
      <p:pic>
        <p:nvPicPr>
          <p:cNvPr id="28" name="Graphic 27" descr="Gavel outline">
            <a:extLst>
              <a:ext uri="{FF2B5EF4-FFF2-40B4-BE49-F238E27FC236}">
                <a16:creationId xmlns:a16="http://schemas.microsoft.com/office/drawing/2014/main" id="{6E3DAE07-A732-4A76-9672-B2247E7A71C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68522" y="3949150"/>
            <a:ext cx="376419" cy="376419"/>
          </a:xfrm>
          <a:prstGeom prst="rect">
            <a:avLst/>
          </a:prstGeom>
          <a:effectLst>
            <a:outerShdw blurRad="50800" dist="38100" dir="13500000" algn="br" rotWithShape="0">
              <a:prstClr val="black">
                <a:alpha val="40000"/>
              </a:prstClr>
            </a:outerShdw>
          </a:effectLst>
        </p:spPr>
      </p:pic>
      <p:pic>
        <p:nvPicPr>
          <p:cNvPr id="30" name="Graphic 29" descr="Money outline">
            <a:extLst>
              <a:ext uri="{FF2B5EF4-FFF2-40B4-BE49-F238E27FC236}">
                <a16:creationId xmlns:a16="http://schemas.microsoft.com/office/drawing/2014/main" id="{9D092893-807C-437A-A7C8-F453E00AE91C}"/>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87156" y="3429000"/>
            <a:ext cx="376419" cy="376419"/>
          </a:xfrm>
          <a:prstGeom prst="rect">
            <a:avLst/>
          </a:prstGeom>
        </p:spPr>
      </p:pic>
      <p:sp>
        <p:nvSpPr>
          <p:cNvPr id="31" name="Flowchart: Connector 30">
            <a:extLst>
              <a:ext uri="{FF2B5EF4-FFF2-40B4-BE49-F238E27FC236}">
                <a16:creationId xmlns:a16="http://schemas.microsoft.com/office/drawing/2014/main" id="{6912E313-7BE0-4641-BEDA-8FD4A55C7BC9}"/>
              </a:ext>
            </a:extLst>
          </p:cNvPr>
          <p:cNvSpPr/>
          <p:nvPr/>
        </p:nvSpPr>
        <p:spPr>
          <a:xfrm>
            <a:off x="446530" y="4969297"/>
            <a:ext cx="457673" cy="457673"/>
          </a:xfrm>
          <a:prstGeom prst="flowChartConnector">
            <a:avLst/>
          </a:prstGeom>
          <a:noFill/>
          <a:ln>
            <a:solidFill>
              <a:srgbClr val="FFC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33" name="Flowchart: Connector 32">
            <a:extLst>
              <a:ext uri="{FF2B5EF4-FFF2-40B4-BE49-F238E27FC236}">
                <a16:creationId xmlns:a16="http://schemas.microsoft.com/office/drawing/2014/main" id="{F6D7C248-A50E-43A5-9264-300334CF189E}"/>
              </a:ext>
            </a:extLst>
          </p:cNvPr>
          <p:cNvSpPr/>
          <p:nvPr/>
        </p:nvSpPr>
        <p:spPr>
          <a:xfrm>
            <a:off x="446530" y="6006279"/>
            <a:ext cx="457673" cy="457673"/>
          </a:xfrm>
          <a:prstGeom prst="flowChartConnector">
            <a:avLst/>
          </a:prstGeom>
          <a:noFill/>
          <a:ln>
            <a:solidFill>
              <a:srgbClr val="FFC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34" name="Flowchart: Connector 33">
            <a:extLst>
              <a:ext uri="{FF2B5EF4-FFF2-40B4-BE49-F238E27FC236}">
                <a16:creationId xmlns:a16="http://schemas.microsoft.com/office/drawing/2014/main" id="{ED13A3DD-5EDA-4588-AFEE-EAE950358A95}"/>
              </a:ext>
            </a:extLst>
          </p:cNvPr>
          <p:cNvSpPr/>
          <p:nvPr/>
        </p:nvSpPr>
        <p:spPr>
          <a:xfrm>
            <a:off x="446530" y="5487787"/>
            <a:ext cx="457673" cy="457673"/>
          </a:xfrm>
          <a:prstGeom prst="flowChartConnector">
            <a:avLst/>
          </a:prstGeom>
          <a:noFill/>
          <a:ln>
            <a:solidFill>
              <a:srgbClr val="FFC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35" name="Flowchart: Connector 34">
            <a:extLst>
              <a:ext uri="{FF2B5EF4-FFF2-40B4-BE49-F238E27FC236}">
                <a16:creationId xmlns:a16="http://schemas.microsoft.com/office/drawing/2014/main" id="{2897F97B-4EF9-4E84-9582-46245F889CA8}"/>
              </a:ext>
            </a:extLst>
          </p:cNvPr>
          <p:cNvSpPr/>
          <p:nvPr/>
        </p:nvSpPr>
        <p:spPr>
          <a:xfrm>
            <a:off x="446530" y="4450807"/>
            <a:ext cx="457673" cy="457673"/>
          </a:xfrm>
          <a:prstGeom prst="flowChartConnector">
            <a:avLst/>
          </a:prstGeom>
          <a:noFill/>
          <a:ln>
            <a:solidFill>
              <a:srgbClr val="FFC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36" name="Flowchart: Connector 35">
            <a:extLst>
              <a:ext uri="{FF2B5EF4-FFF2-40B4-BE49-F238E27FC236}">
                <a16:creationId xmlns:a16="http://schemas.microsoft.com/office/drawing/2014/main" id="{2F552D52-5693-4B7D-867A-171CDED6976F}"/>
              </a:ext>
            </a:extLst>
          </p:cNvPr>
          <p:cNvSpPr/>
          <p:nvPr/>
        </p:nvSpPr>
        <p:spPr>
          <a:xfrm>
            <a:off x="446530" y="3932317"/>
            <a:ext cx="457673" cy="457673"/>
          </a:xfrm>
          <a:prstGeom prst="flowChartConnector">
            <a:avLst/>
          </a:prstGeom>
          <a:noFill/>
          <a:ln>
            <a:solidFill>
              <a:srgbClr val="FFC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37" name="Flowchart: Connector 36">
            <a:extLst>
              <a:ext uri="{FF2B5EF4-FFF2-40B4-BE49-F238E27FC236}">
                <a16:creationId xmlns:a16="http://schemas.microsoft.com/office/drawing/2014/main" id="{DB51A268-F298-4461-8E84-640F7FF4CB5D}"/>
              </a:ext>
            </a:extLst>
          </p:cNvPr>
          <p:cNvSpPr/>
          <p:nvPr/>
        </p:nvSpPr>
        <p:spPr>
          <a:xfrm>
            <a:off x="446530" y="3413827"/>
            <a:ext cx="457673" cy="457673"/>
          </a:xfrm>
          <a:prstGeom prst="flowChartConnector">
            <a:avLst/>
          </a:prstGeom>
          <a:noFill/>
          <a:ln>
            <a:solidFill>
              <a:srgbClr val="FFC00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95000"/>
                </a:schemeClr>
              </a:solidFill>
            </a:endParaRPr>
          </a:p>
        </p:txBody>
      </p:sp>
    </p:spTree>
    <p:extLst>
      <p:ext uri="{BB962C8B-B14F-4D97-AF65-F5344CB8AC3E}">
        <p14:creationId xmlns:p14="http://schemas.microsoft.com/office/powerpoint/2010/main" val="309886466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theme/theme1.xml><?xml version="1.0" encoding="utf-8"?>
<a:theme xmlns:a="http://schemas.openxmlformats.org/drawingml/2006/main" name="Gleeds">
  <a:themeElements>
    <a:clrScheme name="Gleeds">
      <a:dk1>
        <a:srgbClr val="FFFFFF"/>
      </a:dk1>
      <a:lt1>
        <a:srgbClr val="000000"/>
      </a:lt1>
      <a:dk2>
        <a:srgbClr val="F0F0F0"/>
      </a:dk2>
      <a:lt2>
        <a:srgbClr val="4D4D4D"/>
      </a:lt2>
      <a:accent1>
        <a:srgbClr val="FBB900"/>
      </a:accent1>
      <a:accent2>
        <a:srgbClr val="333333"/>
      </a:accent2>
      <a:accent3>
        <a:srgbClr val="FDD566"/>
      </a:accent3>
      <a:accent4>
        <a:srgbClr val="4D4D4D"/>
      </a:accent4>
      <a:accent5>
        <a:srgbClr val="FEC834"/>
      </a:accent5>
      <a:accent6>
        <a:srgbClr val="FFE39A"/>
      </a:accent6>
      <a:hlink>
        <a:srgbClr val="333333"/>
      </a:hlink>
      <a:folHlink>
        <a:srgbClr val="009C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96E5F56B-22CF-4372-8DA9-C4B61A4E7B3B}" vid="{998A4C54-A375-45B9-B250-08CF689E3485}"/>
    </a:ext>
  </a:extLst>
</a:theme>
</file>

<file path=ppt/theme/theme2.xml><?xml version="1.0" encoding="utf-8"?>
<a:theme xmlns:a="http://schemas.openxmlformats.org/drawingml/2006/main" name="Title slide">
  <a:themeElements>
    <a:clrScheme name="Gleeds">
      <a:dk1>
        <a:srgbClr val="FFFFFF"/>
      </a:dk1>
      <a:lt1>
        <a:srgbClr val="000000"/>
      </a:lt1>
      <a:dk2>
        <a:srgbClr val="F0F0F0"/>
      </a:dk2>
      <a:lt2>
        <a:srgbClr val="4D4D4D"/>
      </a:lt2>
      <a:accent1>
        <a:srgbClr val="FBB900"/>
      </a:accent1>
      <a:accent2>
        <a:srgbClr val="333333"/>
      </a:accent2>
      <a:accent3>
        <a:srgbClr val="FDD566"/>
      </a:accent3>
      <a:accent4>
        <a:srgbClr val="4D4D4D"/>
      </a:accent4>
      <a:accent5>
        <a:srgbClr val="FEC834"/>
      </a:accent5>
      <a:accent6>
        <a:srgbClr val="FFE39A"/>
      </a:accent6>
      <a:hlink>
        <a:srgbClr val="333333"/>
      </a:hlink>
      <a:folHlink>
        <a:srgbClr val="009C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96E5F56B-22CF-4372-8DA9-C4B61A4E7B3B}" vid="{BC5F1909-66FC-472E-9A6A-D74FB511D0E8}"/>
    </a:ext>
  </a:extLst>
</a:theme>
</file>

<file path=ppt/theme/theme3.xml><?xml version="1.0" encoding="utf-8"?>
<a:theme xmlns:a="http://schemas.openxmlformats.org/drawingml/2006/main" name="Section slides">
  <a:themeElements>
    <a:clrScheme name="Gleeds">
      <a:dk1>
        <a:srgbClr val="FFFFFF"/>
      </a:dk1>
      <a:lt1>
        <a:srgbClr val="000000"/>
      </a:lt1>
      <a:dk2>
        <a:srgbClr val="F0F0F0"/>
      </a:dk2>
      <a:lt2>
        <a:srgbClr val="4D4D4D"/>
      </a:lt2>
      <a:accent1>
        <a:srgbClr val="FBB900"/>
      </a:accent1>
      <a:accent2>
        <a:srgbClr val="333333"/>
      </a:accent2>
      <a:accent3>
        <a:srgbClr val="FDD566"/>
      </a:accent3>
      <a:accent4>
        <a:srgbClr val="4D4D4D"/>
      </a:accent4>
      <a:accent5>
        <a:srgbClr val="FEC834"/>
      </a:accent5>
      <a:accent6>
        <a:srgbClr val="FFE39A"/>
      </a:accent6>
      <a:hlink>
        <a:srgbClr val="333333"/>
      </a:hlink>
      <a:folHlink>
        <a:srgbClr val="009C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96E5F56B-22CF-4372-8DA9-C4B61A4E7B3B}" vid="{0C977EB4-AB72-4A3F-999E-FBFC20101DF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Gleeds">
  <a:themeElements>
    <a:clrScheme name="Gleeds">
      <a:dk1>
        <a:srgbClr val="FFFFFF"/>
      </a:dk1>
      <a:lt1>
        <a:srgbClr val="000000"/>
      </a:lt1>
      <a:dk2>
        <a:srgbClr val="F0F0F0"/>
      </a:dk2>
      <a:lt2>
        <a:srgbClr val="4D4D4D"/>
      </a:lt2>
      <a:accent1>
        <a:srgbClr val="FBB900"/>
      </a:accent1>
      <a:accent2>
        <a:srgbClr val="333333"/>
      </a:accent2>
      <a:accent3>
        <a:srgbClr val="FDD566"/>
      </a:accent3>
      <a:accent4>
        <a:srgbClr val="4D4D4D"/>
      </a:accent4>
      <a:accent5>
        <a:srgbClr val="FEC834"/>
      </a:accent5>
      <a:accent6>
        <a:srgbClr val="FFE39A"/>
      </a:accent6>
      <a:hlink>
        <a:srgbClr val="333333"/>
      </a:hlink>
      <a:folHlink>
        <a:srgbClr val="009C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blank.potx" id="{08997E79-7035-46D2-B091-6588D4479BE0}" vid="{475B9ED0-120D-409B-B1EE-2F77D5A8F1AF}"/>
    </a:ext>
  </a:extLst>
</a:theme>
</file>

<file path=ppt/theme/theme6.xml><?xml version="1.0" encoding="utf-8"?>
<a:theme xmlns:a="http://schemas.openxmlformats.org/drawingml/2006/main" name="2_Gleeds">
  <a:themeElements>
    <a:clrScheme name="Gleeds">
      <a:dk1>
        <a:srgbClr val="FFFFFF"/>
      </a:dk1>
      <a:lt1>
        <a:srgbClr val="000000"/>
      </a:lt1>
      <a:dk2>
        <a:srgbClr val="F0F0F0"/>
      </a:dk2>
      <a:lt2>
        <a:srgbClr val="4D4D4D"/>
      </a:lt2>
      <a:accent1>
        <a:srgbClr val="FBB900"/>
      </a:accent1>
      <a:accent2>
        <a:srgbClr val="333333"/>
      </a:accent2>
      <a:accent3>
        <a:srgbClr val="FEC834"/>
      </a:accent3>
      <a:accent4>
        <a:srgbClr val="4D4D4D"/>
      </a:accent4>
      <a:accent5>
        <a:srgbClr val="FDD566"/>
      </a:accent5>
      <a:accent6>
        <a:srgbClr val="FFE39A"/>
      </a:accent6>
      <a:hlink>
        <a:srgbClr val="333333"/>
      </a:hlink>
      <a:folHlink>
        <a:srgbClr val="009CB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solidFill>
            <a:schemeClr val="bg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Gleeds" id="{769141EA-3034-4038-8E8A-E1095EAF9DC7}" vid="{B3A5D378-F981-485E-B792-418E0603909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6374</TotalTime>
  <Words>1203</Words>
  <Application>Microsoft Office PowerPoint</Application>
  <PresentationFormat>Widescreen</PresentationFormat>
  <Paragraphs>184</Paragraphs>
  <Slides>15</Slides>
  <Notes>10</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15</vt:i4>
      </vt:variant>
    </vt:vector>
  </HeadingPairs>
  <TitlesOfParts>
    <vt:vector size="27" baseType="lpstr">
      <vt:lpstr>Arial</vt:lpstr>
      <vt:lpstr>Calibri</vt:lpstr>
      <vt:lpstr>Calibri Light</vt:lpstr>
      <vt:lpstr>HelveticaNeueLT Pro 45 Lt</vt:lpstr>
      <vt:lpstr>Segoe UI</vt:lpstr>
      <vt:lpstr>Wingdings</vt:lpstr>
      <vt:lpstr>Gleeds</vt:lpstr>
      <vt:lpstr>Title slide</vt:lpstr>
      <vt:lpstr>Section slides</vt:lpstr>
      <vt:lpstr>Custom Design</vt:lpstr>
      <vt:lpstr>1_Gleeds</vt:lpstr>
      <vt:lpstr>2_Gleeds</vt:lpstr>
      <vt:lpstr>PowerPoint Presentation</vt:lpstr>
      <vt:lpstr>PowerPoint Presentation</vt:lpstr>
      <vt:lpstr>What’s on the agenda?</vt:lpstr>
      <vt:lpstr>PowerPoint Presentation</vt:lpstr>
      <vt:lpstr>Construction Disputes A to Z</vt:lpstr>
      <vt:lpstr>PowerPoint Presentation</vt:lpstr>
      <vt:lpstr>PowerPoint Presentation</vt:lpstr>
      <vt:lpstr>Your questions HOW CONTRACTS DEAL WITH THE PANDEMIC?</vt:lpstr>
      <vt:lpstr>Your questions HOW CONTRACTS DEAL WITH THE PANDEMIC?</vt:lpstr>
      <vt:lpstr>Your questions HOW CONTRACTS DEAL WITH THE PANDEMIC?</vt:lpstr>
      <vt:lpstr>Your questions RECORDS REQUIRED TO PROVE DISRUPTION </vt:lpstr>
      <vt:lpstr>Your questions RECORDS REQUIRED TO PROVE DISRUPTION </vt:lpstr>
      <vt:lpstr>Recently received questions </vt:lpstr>
      <vt:lpstr>PowerPoint Presentation</vt:lpstr>
      <vt:lpstr>PowerPoint Presentation</vt:lpstr>
    </vt:vector>
  </TitlesOfParts>
  <Company>Gleeds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Bauer Susanne</dc:creator>
  <cp:lastModifiedBy>Marzena Hallam</cp:lastModifiedBy>
  <cp:revision>81</cp:revision>
  <cp:lastPrinted>2014-04-16T13:45:30Z</cp:lastPrinted>
  <dcterms:created xsi:type="dcterms:W3CDTF">2019-03-07T10:30:24Z</dcterms:created>
  <dcterms:modified xsi:type="dcterms:W3CDTF">2021-03-23T09:41:50Z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ublisher">
    <vt:lpwstr>Cluttons</vt:lpwstr>
  </property>
</Properties>
</file>